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74c7700e3743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bf8494a0964ddf"/>
  </p:sldMasterIdLst>
  <p:sldIdLst>
    <p:sldId xmlns:r="http://schemas.openxmlformats.org/officeDocument/2006/relationships" id="256" r:id="Re05a2fcd14a848c2"/>
    <p:sldId xmlns:r="http://schemas.openxmlformats.org/officeDocument/2006/relationships" id="257" r:id="Rcb0ce9e2a65b403c"/>
    <p:sldId xmlns:r="http://schemas.openxmlformats.org/officeDocument/2006/relationships" id="258" r:id="Ref7e0fd13536447d"/>
    <p:sldId xmlns:r="http://schemas.openxmlformats.org/officeDocument/2006/relationships" id="259" r:id="Rca3cb52dbfe34665"/>
    <p:sldId xmlns:r="http://schemas.openxmlformats.org/officeDocument/2006/relationships" id="260" r:id="R6d54d45ad4ab4178"/>
    <p:sldId xmlns:r="http://schemas.openxmlformats.org/officeDocument/2006/relationships" id="261" r:id="R6a9fde523c0a4c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f8494a0964ddf" /><Relationship Type="http://schemas.openxmlformats.org/officeDocument/2006/relationships/slide" Target="/ppt/slides/slide1.xml" Id="Re05a2fcd14a848c2" /><Relationship Type="http://schemas.openxmlformats.org/officeDocument/2006/relationships/slide" Target="/ppt/slides/slide2.xml" Id="Rcb0ce9e2a65b403c" /><Relationship Type="http://schemas.openxmlformats.org/officeDocument/2006/relationships/slide" Target="/ppt/slides/slide3.xml" Id="Ref7e0fd13536447d" /><Relationship Type="http://schemas.openxmlformats.org/officeDocument/2006/relationships/slide" Target="/ppt/slides/slide4.xml" Id="Rca3cb52dbfe34665" /><Relationship Type="http://schemas.openxmlformats.org/officeDocument/2006/relationships/slide" Target="/ppt/slides/slide5.xml" Id="R6d54d45ad4ab4178" /><Relationship Type="http://schemas.openxmlformats.org/officeDocument/2006/relationships/slide" Target="/ppt/slides/slide6.xml" Id="R6a9fde523c0a4c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2f17cd66348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bdaaca6b14fdc" /><Relationship Type="http://schemas.openxmlformats.org/officeDocument/2006/relationships/theme" Target="/ppt/slideMasters/theme/theme1.xml" Id="R2620b5a3d77f45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cbdaaca6b14f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bc7b1821b49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d8a3f90e343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116fe596a45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5d7715f7d46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4b85309e242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e0fa6f2c74c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925 472 794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