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2bf29ad52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e29c8d20d491a"/>
  </p:sldMasterIdLst>
  <p:sldIdLst>
    <p:sldId xmlns:r="http://schemas.openxmlformats.org/officeDocument/2006/relationships" id="256" r:id="R46376aafd8204932"/>
    <p:sldId xmlns:r="http://schemas.openxmlformats.org/officeDocument/2006/relationships" id="257" r:id="R83132b8851894988"/>
    <p:sldId xmlns:r="http://schemas.openxmlformats.org/officeDocument/2006/relationships" id="258" r:id="Rbf62b67909164636"/>
    <p:sldId xmlns:r="http://schemas.openxmlformats.org/officeDocument/2006/relationships" id="259" r:id="Rea32b8fa997a48b8"/>
    <p:sldId xmlns:r="http://schemas.openxmlformats.org/officeDocument/2006/relationships" id="260" r:id="R578e8c53bfd244c3"/>
    <p:sldId xmlns:r="http://schemas.openxmlformats.org/officeDocument/2006/relationships" id="261" r:id="R2d99ef98bc33492a"/>
    <p:sldId xmlns:r="http://schemas.openxmlformats.org/officeDocument/2006/relationships" id="262" r:id="R23671f8635f0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e29c8d20d491a" /><Relationship Type="http://schemas.openxmlformats.org/officeDocument/2006/relationships/slide" Target="/ppt/slides/slide1.xml" Id="R46376aafd8204932" /><Relationship Type="http://schemas.openxmlformats.org/officeDocument/2006/relationships/slide" Target="/ppt/slides/slide2.xml" Id="R83132b8851894988" /><Relationship Type="http://schemas.openxmlformats.org/officeDocument/2006/relationships/slide" Target="/ppt/slides/slide3.xml" Id="Rbf62b67909164636" /><Relationship Type="http://schemas.openxmlformats.org/officeDocument/2006/relationships/slide" Target="/ppt/slides/slide4.xml" Id="Rea32b8fa997a48b8" /><Relationship Type="http://schemas.openxmlformats.org/officeDocument/2006/relationships/slide" Target="/ppt/slides/slide5.xml" Id="R578e8c53bfd244c3" /><Relationship Type="http://schemas.openxmlformats.org/officeDocument/2006/relationships/slide" Target="/ppt/slides/slide6.xml" Id="R2d99ef98bc33492a" /><Relationship Type="http://schemas.openxmlformats.org/officeDocument/2006/relationships/slide" Target="/ppt/slides/slide7.xml" Id="R23671f8635f0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0d0aaa71b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2a6fddd347c0" /><Relationship Type="http://schemas.openxmlformats.org/officeDocument/2006/relationships/theme" Target="/ppt/slideMasters/theme/theme1.xml" Id="R76bcd1a754bd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c2a6fddd3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f81dbc7b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94c46881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9c4d3ceba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356d374a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000bf3bc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34bc6c44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a1d0bdc1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