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f270a03ca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a0d69df784b28"/>
  </p:sldMasterIdLst>
  <p:sldIdLst>
    <p:sldId xmlns:r="http://schemas.openxmlformats.org/officeDocument/2006/relationships" id="256" r:id="R269cb17233e54804"/>
    <p:sldId xmlns:r="http://schemas.openxmlformats.org/officeDocument/2006/relationships" id="257" r:id="R380f3b3ad13d4d23"/>
    <p:sldId xmlns:r="http://schemas.openxmlformats.org/officeDocument/2006/relationships" id="258" r:id="R7e58a09b2f2d4422"/>
    <p:sldId xmlns:r="http://schemas.openxmlformats.org/officeDocument/2006/relationships" id="259" r:id="R0602bf2a753e400b"/>
    <p:sldId xmlns:r="http://schemas.openxmlformats.org/officeDocument/2006/relationships" id="260" r:id="R1885705b34ac4701"/>
    <p:sldId xmlns:r="http://schemas.openxmlformats.org/officeDocument/2006/relationships" id="261" r:id="R187526d6d4124c17"/>
    <p:sldId xmlns:r="http://schemas.openxmlformats.org/officeDocument/2006/relationships" id="262" r:id="R979ac337ad47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0d69df784b28" /><Relationship Type="http://schemas.openxmlformats.org/officeDocument/2006/relationships/slide" Target="/ppt/slides/slide1.xml" Id="R269cb17233e54804" /><Relationship Type="http://schemas.openxmlformats.org/officeDocument/2006/relationships/slide" Target="/ppt/slides/slide2.xml" Id="R380f3b3ad13d4d23" /><Relationship Type="http://schemas.openxmlformats.org/officeDocument/2006/relationships/slide" Target="/ppt/slides/slide3.xml" Id="R7e58a09b2f2d4422" /><Relationship Type="http://schemas.openxmlformats.org/officeDocument/2006/relationships/slide" Target="/ppt/slides/slide4.xml" Id="R0602bf2a753e400b" /><Relationship Type="http://schemas.openxmlformats.org/officeDocument/2006/relationships/slide" Target="/ppt/slides/slide5.xml" Id="R1885705b34ac4701" /><Relationship Type="http://schemas.openxmlformats.org/officeDocument/2006/relationships/slide" Target="/ppt/slides/slide6.xml" Id="R187526d6d4124c17" /><Relationship Type="http://schemas.openxmlformats.org/officeDocument/2006/relationships/slide" Target="/ppt/slides/slide7.xml" Id="R979ac337ad47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980ec00f9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61d92dd444d7" /><Relationship Type="http://schemas.openxmlformats.org/officeDocument/2006/relationships/theme" Target="/ppt/slideMasters/theme/theme1.xml" Id="R3a219f312565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d61d92dd4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97c0a595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87d4823d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deeae351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87385ca5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69da99e4e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b03eb5273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7804f55d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