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c9a62d450d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c341f8ff1e44e4"/>
  </p:sldMasterIdLst>
  <p:sldIdLst>
    <p:sldId xmlns:r="http://schemas.openxmlformats.org/officeDocument/2006/relationships" id="256" r:id="R3baf7994170c4320"/>
    <p:sldId xmlns:r="http://schemas.openxmlformats.org/officeDocument/2006/relationships" id="257" r:id="Rcc5ca6c560804934"/>
    <p:sldId xmlns:r="http://schemas.openxmlformats.org/officeDocument/2006/relationships" id="258" r:id="Re92c27b289dd4516"/>
    <p:sldId xmlns:r="http://schemas.openxmlformats.org/officeDocument/2006/relationships" id="259" r:id="R2b04fdf36e994dc7"/>
    <p:sldId xmlns:r="http://schemas.openxmlformats.org/officeDocument/2006/relationships" id="260" r:id="R70a0ebee3e194f7c"/>
    <p:sldId xmlns:r="http://schemas.openxmlformats.org/officeDocument/2006/relationships" id="261" r:id="R9f5678510be743d3"/>
    <p:sldId xmlns:r="http://schemas.openxmlformats.org/officeDocument/2006/relationships" id="262" r:id="Rd667071fc7864c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341f8ff1e44e4" /><Relationship Type="http://schemas.openxmlformats.org/officeDocument/2006/relationships/slide" Target="/ppt/slides/slide1.xml" Id="R3baf7994170c4320" /><Relationship Type="http://schemas.openxmlformats.org/officeDocument/2006/relationships/slide" Target="/ppt/slides/slide2.xml" Id="Rcc5ca6c560804934" /><Relationship Type="http://schemas.openxmlformats.org/officeDocument/2006/relationships/slide" Target="/ppt/slides/slide3.xml" Id="Re92c27b289dd4516" /><Relationship Type="http://schemas.openxmlformats.org/officeDocument/2006/relationships/slide" Target="/ppt/slides/slide4.xml" Id="R2b04fdf36e994dc7" /><Relationship Type="http://schemas.openxmlformats.org/officeDocument/2006/relationships/slide" Target="/ppt/slides/slide5.xml" Id="R70a0ebee3e194f7c" /><Relationship Type="http://schemas.openxmlformats.org/officeDocument/2006/relationships/slide" Target="/ppt/slides/slide6.xml" Id="R9f5678510be743d3" /><Relationship Type="http://schemas.openxmlformats.org/officeDocument/2006/relationships/slide" Target="/ppt/slides/slide7.xml" Id="Rd667071fc7864c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64eaecc9b43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89ded6e664be2" /><Relationship Type="http://schemas.openxmlformats.org/officeDocument/2006/relationships/theme" Target="/ppt/slideMasters/theme/theme1.xml" Id="R4653f6d1ade84e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e89ded6e664b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a32452d0841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b5f0bddba46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c77bde1de41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b3143400a4a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10eebd98c4c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38915e4d74b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3110119f245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−3 546 036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25 251 569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301 266 226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311 904 988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2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3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925 417 440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