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7cf2a75fd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14c67bdcff47d6"/>
  </p:sldMasterIdLst>
  <p:sldIdLst>
    <p:sldId xmlns:r="http://schemas.openxmlformats.org/officeDocument/2006/relationships" id="256" r:id="Rb96c20cf1c604f8c"/>
    <p:sldId xmlns:r="http://schemas.openxmlformats.org/officeDocument/2006/relationships" id="257" r:id="R4bf4f0d8eb3c4c74"/>
    <p:sldId xmlns:r="http://schemas.openxmlformats.org/officeDocument/2006/relationships" id="258" r:id="R5844bfb496684723"/>
    <p:sldId xmlns:r="http://schemas.openxmlformats.org/officeDocument/2006/relationships" id="259" r:id="Rc4c831737dc94bb5"/>
    <p:sldId xmlns:r="http://schemas.openxmlformats.org/officeDocument/2006/relationships" id="260" r:id="R45916a49d8224496"/>
    <p:sldId xmlns:r="http://schemas.openxmlformats.org/officeDocument/2006/relationships" id="261" r:id="R7d2ebbfdbf324ea1"/>
    <p:sldId xmlns:r="http://schemas.openxmlformats.org/officeDocument/2006/relationships" id="262" r:id="R6a38304db2cf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4c67bdcff47d6" /><Relationship Type="http://schemas.openxmlformats.org/officeDocument/2006/relationships/slide" Target="/ppt/slides/slide1.xml" Id="Rb96c20cf1c604f8c" /><Relationship Type="http://schemas.openxmlformats.org/officeDocument/2006/relationships/slide" Target="/ppt/slides/slide2.xml" Id="R4bf4f0d8eb3c4c74" /><Relationship Type="http://schemas.openxmlformats.org/officeDocument/2006/relationships/slide" Target="/ppt/slides/slide3.xml" Id="R5844bfb496684723" /><Relationship Type="http://schemas.openxmlformats.org/officeDocument/2006/relationships/slide" Target="/ppt/slides/slide4.xml" Id="Rc4c831737dc94bb5" /><Relationship Type="http://schemas.openxmlformats.org/officeDocument/2006/relationships/slide" Target="/ppt/slides/slide5.xml" Id="R45916a49d8224496" /><Relationship Type="http://schemas.openxmlformats.org/officeDocument/2006/relationships/slide" Target="/ppt/slides/slide6.xml" Id="R7d2ebbfdbf324ea1" /><Relationship Type="http://schemas.openxmlformats.org/officeDocument/2006/relationships/slide" Target="/ppt/slides/slide7.xml" Id="R6a38304db2cf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b2b125e4e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cd23a464345e9" /><Relationship Type="http://schemas.openxmlformats.org/officeDocument/2006/relationships/theme" Target="/ppt/slideMasters/theme/theme1.xml" Id="R175101ddc603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cd23a4643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fef96acf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d94befce64b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20f979427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566d29790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a1b185845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5eb6e05e0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13b78caf4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STOKSUND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−4 796 111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−10 585 082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49 080 524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425 480 524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STOKSUND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REFSNES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Stokksundveien 1376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925 372 722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STOKSUND AS</a:t>
            </a:r>
          </a:p>
        </p:txBody>
      </p:sp>
    </p:spTree>
  </p:cSld>
  <p:clrMapOvr>
    <a:masterClrMapping xmlns:a="http://schemas.openxmlformats.org/drawingml/2006/main"/>
  </p:clrMapOvr>
</p:sld>
</file>