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f0fbbaa3064a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637228b1c741b2"/>
  </p:sldMasterIdLst>
  <p:sldIdLst>
    <p:sldId xmlns:r="http://schemas.openxmlformats.org/officeDocument/2006/relationships" id="256" r:id="R6ffc1642b0c94c0c"/>
    <p:sldId xmlns:r="http://schemas.openxmlformats.org/officeDocument/2006/relationships" id="257" r:id="Rf02cd2e741804c43"/>
    <p:sldId xmlns:r="http://schemas.openxmlformats.org/officeDocument/2006/relationships" id="258" r:id="R34e1259e7c5e4b57"/>
    <p:sldId xmlns:r="http://schemas.openxmlformats.org/officeDocument/2006/relationships" id="259" r:id="R578cb24eb6074b43"/>
    <p:sldId xmlns:r="http://schemas.openxmlformats.org/officeDocument/2006/relationships" id="260" r:id="Rf7f7eef52d774302"/>
    <p:sldId xmlns:r="http://schemas.openxmlformats.org/officeDocument/2006/relationships" id="261" r:id="R2457d905fac84d73"/>
    <p:sldId xmlns:r="http://schemas.openxmlformats.org/officeDocument/2006/relationships" id="262" r:id="Rcad19d3461e242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637228b1c741b2" /><Relationship Type="http://schemas.openxmlformats.org/officeDocument/2006/relationships/slide" Target="/ppt/slides/slide1.xml" Id="R6ffc1642b0c94c0c" /><Relationship Type="http://schemas.openxmlformats.org/officeDocument/2006/relationships/slide" Target="/ppt/slides/slide2.xml" Id="Rf02cd2e741804c43" /><Relationship Type="http://schemas.openxmlformats.org/officeDocument/2006/relationships/slide" Target="/ppt/slides/slide3.xml" Id="R34e1259e7c5e4b57" /><Relationship Type="http://schemas.openxmlformats.org/officeDocument/2006/relationships/slide" Target="/ppt/slides/slide4.xml" Id="R578cb24eb6074b43" /><Relationship Type="http://schemas.openxmlformats.org/officeDocument/2006/relationships/slide" Target="/ppt/slides/slide5.xml" Id="Rf7f7eef52d774302" /><Relationship Type="http://schemas.openxmlformats.org/officeDocument/2006/relationships/slide" Target="/ppt/slides/slide6.xml" Id="R2457d905fac84d73" /><Relationship Type="http://schemas.openxmlformats.org/officeDocument/2006/relationships/slide" Target="/ppt/slides/slide7.xml" Id="Rcad19d3461e242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2f69533e394e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5d44cbaf44e96" /><Relationship Type="http://schemas.openxmlformats.org/officeDocument/2006/relationships/theme" Target="/ppt/slideMasters/theme/theme1.xml" Id="Ra60462a342d346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55d44cbaf44e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aea89cbd740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52208587947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9cad4d18441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1d4d84a3342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f8c0185754b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b54e7b76040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c2ba91a0d47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5 100 432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−183 271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−169 764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3 516 990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BORUD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DARK GREY HOLDINGS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 EXPANDER VENTURES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