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b2d93b8bdb45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1f26b0515e4ca4"/>
  </p:sldMasterIdLst>
  <p:sldIdLst>
    <p:sldId xmlns:r="http://schemas.openxmlformats.org/officeDocument/2006/relationships" id="256" r:id="Ra35270810d6b4d1c"/>
    <p:sldId xmlns:r="http://schemas.openxmlformats.org/officeDocument/2006/relationships" id="257" r:id="Rd60453bf5f91415a"/>
    <p:sldId xmlns:r="http://schemas.openxmlformats.org/officeDocument/2006/relationships" id="258" r:id="R1fcfb41a12f644ca"/>
    <p:sldId xmlns:r="http://schemas.openxmlformats.org/officeDocument/2006/relationships" id="259" r:id="Rdda6389bb4274558"/>
    <p:sldId xmlns:r="http://schemas.openxmlformats.org/officeDocument/2006/relationships" id="260" r:id="R0a28d321ba8548b5"/>
    <p:sldId xmlns:r="http://schemas.openxmlformats.org/officeDocument/2006/relationships" id="261" r:id="Rd717898511264c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1f26b0515e4ca4" /><Relationship Type="http://schemas.openxmlformats.org/officeDocument/2006/relationships/slide" Target="/ppt/slides/slide1.xml" Id="Ra35270810d6b4d1c" /><Relationship Type="http://schemas.openxmlformats.org/officeDocument/2006/relationships/slide" Target="/ppt/slides/slide2.xml" Id="Rd60453bf5f91415a" /><Relationship Type="http://schemas.openxmlformats.org/officeDocument/2006/relationships/slide" Target="/ppt/slides/slide3.xml" Id="R1fcfb41a12f644ca" /><Relationship Type="http://schemas.openxmlformats.org/officeDocument/2006/relationships/slide" Target="/ppt/slides/slide4.xml" Id="Rdda6389bb4274558" /><Relationship Type="http://schemas.openxmlformats.org/officeDocument/2006/relationships/slide" Target="/ppt/slides/slide5.xml" Id="R0a28d321ba8548b5" /><Relationship Type="http://schemas.openxmlformats.org/officeDocument/2006/relationships/slide" Target="/ppt/slides/slide6.xml" Id="Rd717898511264c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a55d18029f4b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db5adde224497d" /><Relationship Type="http://schemas.openxmlformats.org/officeDocument/2006/relationships/theme" Target="/ppt/slideMasters/theme/theme1.xml" Id="Rb9b87242c75d4c0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db5adde22449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c4a8004aad49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7963016f1548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5b8f4d81f447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432c16bfdf46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61ffd424d64a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d09929151045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LAB5E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Sluppenvegen 10B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925 360 708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