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0de96e19a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d86c8d8ea4372"/>
  </p:sldMasterIdLst>
  <p:sldIdLst>
    <p:sldId xmlns:r="http://schemas.openxmlformats.org/officeDocument/2006/relationships" id="256" r:id="R8737ba6fd7c24c9a"/>
    <p:sldId xmlns:r="http://schemas.openxmlformats.org/officeDocument/2006/relationships" id="257" r:id="R855770fcc0dd488f"/>
    <p:sldId xmlns:r="http://schemas.openxmlformats.org/officeDocument/2006/relationships" id="258" r:id="Rdc23070b5c9a43f6"/>
    <p:sldId xmlns:r="http://schemas.openxmlformats.org/officeDocument/2006/relationships" id="259" r:id="R4e1438aa41824736"/>
    <p:sldId xmlns:r="http://schemas.openxmlformats.org/officeDocument/2006/relationships" id="260" r:id="R1b7aae7b71714154"/>
    <p:sldId xmlns:r="http://schemas.openxmlformats.org/officeDocument/2006/relationships" id="261" r:id="R9d15047d3f2f4248"/>
    <p:sldId xmlns:r="http://schemas.openxmlformats.org/officeDocument/2006/relationships" id="262" r:id="R0866ce4c58ad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d86c8d8ea4372" /><Relationship Type="http://schemas.openxmlformats.org/officeDocument/2006/relationships/slide" Target="/ppt/slides/slide1.xml" Id="R8737ba6fd7c24c9a" /><Relationship Type="http://schemas.openxmlformats.org/officeDocument/2006/relationships/slide" Target="/ppt/slides/slide2.xml" Id="R855770fcc0dd488f" /><Relationship Type="http://schemas.openxmlformats.org/officeDocument/2006/relationships/slide" Target="/ppt/slides/slide3.xml" Id="Rdc23070b5c9a43f6" /><Relationship Type="http://schemas.openxmlformats.org/officeDocument/2006/relationships/slide" Target="/ppt/slides/slide4.xml" Id="R4e1438aa41824736" /><Relationship Type="http://schemas.openxmlformats.org/officeDocument/2006/relationships/slide" Target="/ppt/slides/slide5.xml" Id="R1b7aae7b71714154" /><Relationship Type="http://schemas.openxmlformats.org/officeDocument/2006/relationships/slide" Target="/ppt/slides/slide6.xml" Id="R9d15047d3f2f4248" /><Relationship Type="http://schemas.openxmlformats.org/officeDocument/2006/relationships/slide" Target="/ppt/slides/slide7.xml" Id="R0866ce4c58ad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2c007869c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36c677ad74247" /><Relationship Type="http://schemas.openxmlformats.org/officeDocument/2006/relationships/theme" Target="/ppt/slideMasters/theme/theme1.xml" Id="Rfdb06f6c1496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36c677ad7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0564a5ee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016fd0661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a06272851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c1b6324b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c87066e3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d307c6b0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93010bca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