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347c038a064a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e8f503e07b4805"/>
  </p:sldMasterIdLst>
  <p:sldIdLst>
    <p:sldId xmlns:r="http://schemas.openxmlformats.org/officeDocument/2006/relationships" id="256" r:id="Ref5d5a164eea43fb"/>
    <p:sldId xmlns:r="http://schemas.openxmlformats.org/officeDocument/2006/relationships" id="257" r:id="Rda8db01e20614776"/>
    <p:sldId xmlns:r="http://schemas.openxmlformats.org/officeDocument/2006/relationships" id="258" r:id="R351dda54b8954cea"/>
    <p:sldId xmlns:r="http://schemas.openxmlformats.org/officeDocument/2006/relationships" id="259" r:id="Ref238452a0fa40a5"/>
    <p:sldId xmlns:r="http://schemas.openxmlformats.org/officeDocument/2006/relationships" id="260" r:id="R37a851b6be8a47bf"/>
    <p:sldId xmlns:r="http://schemas.openxmlformats.org/officeDocument/2006/relationships" id="261" r:id="Rd1331dd756604cae"/>
    <p:sldId xmlns:r="http://schemas.openxmlformats.org/officeDocument/2006/relationships" id="262" r:id="Rce4db0e2a8ce4e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8f503e07b4805" /><Relationship Type="http://schemas.openxmlformats.org/officeDocument/2006/relationships/slide" Target="/ppt/slides/slide1.xml" Id="Ref5d5a164eea43fb" /><Relationship Type="http://schemas.openxmlformats.org/officeDocument/2006/relationships/slide" Target="/ppt/slides/slide2.xml" Id="Rda8db01e20614776" /><Relationship Type="http://schemas.openxmlformats.org/officeDocument/2006/relationships/slide" Target="/ppt/slides/slide3.xml" Id="R351dda54b8954cea" /><Relationship Type="http://schemas.openxmlformats.org/officeDocument/2006/relationships/slide" Target="/ppt/slides/slide4.xml" Id="Ref238452a0fa40a5" /><Relationship Type="http://schemas.openxmlformats.org/officeDocument/2006/relationships/slide" Target="/ppt/slides/slide5.xml" Id="R37a851b6be8a47bf" /><Relationship Type="http://schemas.openxmlformats.org/officeDocument/2006/relationships/slide" Target="/ppt/slides/slide6.xml" Id="Rd1331dd756604cae" /><Relationship Type="http://schemas.openxmlformats.org/officeDocument/2006/relationships/slide" Target="/ppt/slides/slide7.xml" Id="Rce4db0e2a8ce4e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f391946da4a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02e6d27f34691" /><Relationship Type="http://schemas.openxmlformats.org/officeDocument/2006/relationships/theme" Target="/ppt/slideMasters/theme/theme1.xml" Id="R77d05403a2f246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102e6d27f346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4699a861b4b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2ab0141b6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8a82e7fb547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89d73d3054f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a76110c7041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86786f6e240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113768e4440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STAVIK INVEST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2 856 256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3 016 266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MADS AKSEL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Strand, Stavikbakken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925 347 035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