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ae423a9a248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07704ac554b3b"/>
  </p:sldMasterIdLst>
  <p:sldIdLst>
    <p:sldId xmlns:r="http://schemas.openxmlformats.org/officeDocument/2006/relationships" id="256" r:id="R3569dafe677c43a3"/>
    <p:sldId xmlns:r="http://schemas.openxmlformats.org/officeDocument/2006/relationships" id="257" r:id="Rdd38351233064e32"/>
    <p:sldId xmlns:r="http://schemas.openxmlformats.org/officeDocument/2006/relationships" id="258" r:id="R3ee005bd7f1049fc"/>
    <p:sldId xmlns:r="http://schemas.openxmlformats.org/officeDocument/2006/relationships" id="259" r:id="R995b0115079b4fe1"/>
    <p:sldId xmlns:r="http://schemas.openxmlformats.org/officeDocument/2006/relationships" id="260" r:id="Rc360f12649a742d5"/>
    <p:sldId xmlns:r="http://schemas.openxmlformats.org/officeDocument/2006/relationships" id="261" r:id="R359d67ea0924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07704ac554b3b" /><Relationship Type="http://schemas.openxmlformats.org/officeDocument/2006/relationships/slide" Target="/ppt/slides/slide1.xml" Id="R3569dafe677c43a3" /><Relationship Type="http://schemas.openxmlformats.org/officeDocument/2006/relationships/slide" Target="/ppt/slides/slide2.xml" Id="Rdd38351233064e32" /><Relationship Type="http://schemas.openxmlformats.org/officeDocument/2006/relationships/slide" Target="/ppt/slides/slide3.xml" Id="R3ee005bd7f1049fc" /><Relationship Type="http://schemas.openxmlformats.org/officeDocument/2006/relationships/slide" Target="/ppt/slides/slide4.xml" Id="R995b0115079b4fe1" /><Relationship Type="http://schemas.openxmlformats.org/officeDocument/2006/relationships/slide" Target="/ppt/slides/slide5.xml" Id="Rc360f12649a742d5" /><Relationship Type="http://schemas.openxmlformats.org/officeDocument/2006/relationships/slide" Target="/ppt/slides/slide6.xml" Id="R359d67ea0924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e599f5d3140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290d486a74b4c" /><Relationship Type="http://schemas.openxmlformats.org/officeDocument/2006/relationships/theme" Target="/ppt/slideMasters/theme/theme1.xml" Id="R2bc798c723bb44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290d486a7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e991d0dde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d7fcf94dc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f1fb64285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6a9aee12f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f4899985642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9364dc4a1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Strand, Stavikbakken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