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83a0e9f504b482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6d71e3c045f41ed"/>
  </p:sldMasterIdLst>
  <p:sldIdLst>
    <p:sldId xmlns:r="http://schemas.openxmlformats.org/officeDocument/2006/relationships" id="256" r:id="Rad3db9b025f24c83"/>
    <p:sldId xmlns:r="http://schemas.openxmlformats.org/officeDocument/2006/relationships" id="257" r:id="Reab325865c004178"/>
    <p:sldId xmlns:r="http://schemas.openxmlformats.org/officeDocument/2006/relationships" id="258" r:id="R49bd93fc0a254663"/>
    <p:sldId xmlns:r="http://schemas.openxmlformats.org/officeDocument/2006/relationships" id="259" r:id="R631e3de716204a97"/>
    <p:sldId xmlns:r="http://schemas.openxmlformats.org/officeDocument/2006/relationships" id="260" r:id="Racdbecc2c78744a8"/>
    <p:sldId xmlns:r="http://schemas.openxmlformats.org/officeDocument/2006/relationships" id="261" r:id="R905b5d69588f49e7"/>
    <p:sldId xmlns:r="http://schemas.openxmlformats.org/officeDocument/2006/relationships" id="262" r:id="Rb78b7abdf91f483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d71e3c045f41ed" /><Relationship Type="http://schemas.openxmlformats.org/officeDocument/2006/relationships/slide" Target="/ppt/slides/slide1.xml" Id="Rad3db9b025f24c83" /><Relationship Type="http://schemas.openxmlformats.org/officeDocument/2006/relationships/slide" Target="/ppt/slides/slide2.xml" Id="Reab325865c004178" /><Relationship Type="http://schemas.openxmlformats.org/officeDocument/2006/relationships/slide" Target="/ppt/slides/slide3.xml" Id="R49bd93fc0a254663" /><Relationship Type="http://schemas.openxmlformats.org/officeDocument/2006/relationships/slide" Target="/ppt/slides/slide4.xml" Id="R631e3de716204a97" /><Relationship Type="http://schemas.openxmlformats.org/officeDocument/2006/relationships/slide" Target="/ppt/slides/slide5.xml" Id="Racdbecc2c78744a8" /><Relationship Type="http://schemas.openxmlformats.org/officeDocument/2006/relationships/slide" Target="/ppt/slides/slide6.xml" Id="R905b5d69588f49e7" /><Relationship Type="http://schemas.openxmlformats.org/officeDocument/2006/relationships/slide" Target="/ppt/slides/slide7.xml" Id="Rb78b7abdf91f483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48ff12246c48e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5628cae0ed4b37" /><Relationship Type="http://schemas.openxmlformats.org/officeDocument/2006/relationships/theme" Target="/ppt/slideMasters/theme/theme1.xml" Id="R0144adbb1f7b461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b5628cae0ed4b3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d2f07a57764a2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a29041065a4f6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7d7b5fba2e48b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c042f069d7427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14a2bd12d7489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9ef185b0674e7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0d5fff3a2940f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SCANPIPE ENGINEERING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SCANPIPE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SCANPIPE ENGINEERING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SCANPIPE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SCANPIPE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SCANPIPE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−107 749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1 616 410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34 792 755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35 828 243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SCANPIPE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BRICKWALL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SCANPIPE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Brynsengveien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07 19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mc@cmmco.no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925 342 149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SCANPIPE ENGINEERING AS</a:t>
            </a:r>
          </a:p>
        </p:txBody>
      </p:sp>
    </p:spTree>
  </p:cSld>
  <p:clrMapOvr>
    <a:masterClrMapping xmlns:a="http://schemas.openxmlformats.org/drawingml/2006/main"/>
  </p:clrMapOvr>
</p:sld>
</file>