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8d23f9947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ac2ec2a604397"/>
  </p:sldMasterIdLst>
  <p:sldIdLst>
    <p:sldId xmlns:r="http://schemas.openxmlformats.org/officeDocument/2006/relationships" id="256" r:id="Rdbc478ebccbb4ef6"/>
    <p:sldId xmlns:r="http://schemas.openxmlformats.org/officeDocument/2006/relationships" id="257" r:id="Re50d13457c014c55"/>
    <p:sldId xmlns:r="http://schemas.openxmlformats.org/officeDocument/2006/relationships" id="258" r:id="R747c78e6c0264673"/>
    <p:sldId xmlns:r="http://schemas.openxmlformats.org/officeDocument/2006/relationships" id="259" r:id="R07952b78359043f0"/>
    <p:sldId xmlns:r="http://schemas.openxmlformats.org/officeDocument/2006/relationships" id="260" r:id="Rdf8e9690857a4a01"/>
    <p:sldId xmlns:r="http://schemas.openxmlformats.org/officeDocument/2006/relationships" id="261" r:id="R1b95e60be5284d58"/>
    <p:sldId xmlns:r="http://schemas.openxmlformats.org/officeDocument/2006/relationships" id="262" r:id="R162c85d1ba3a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ac2ec2a604397" /><Relationship Type="http://schemas.openxmlformats.org/officeDocument/2006/relationships/slide" Target="/ppt/slides/slide1.xml" Id="Rdbc478ebccbb4ef6" /><Relationship Type="http://schemas.openxmlformats.org/officeDocument/2006/relationships/slide" Target="/ppt/slides/slide2.xml" Id="Re50d13457c014c55" /><Relationship Type="http://schemas.openxmlformats.org/officeDocument/2006/relationships/slide" Target="/ppt/slides/slide3.xml" Id="R747c78e6c0264673" /><Relationship Type="http://schemas.openxmlformats.org/officeDocument/2006/relationships/slide" Target="/ppt/slides/slide4.xml" Id="R07952b78359043f0" /><Relationship Type="http://schemas.openxmlformats.org/officeDocument/2006/relationships/slide" Target="/ppt/slides/slide5.xml" Id="Rdf8e9690857a4a01" /><Relationship Type="http://schemas.openxmlformats.org/officeDocument/2006/relationships/slide" Target="/ppt/slides/slide6.xml" Id="R1b95e60be5284d58" /><Relationship Type="http://schemas.openxmlformats.org/officeDocument/2006/relationships/slide" Target="/ppt/slides/slide7.xml" Id="R162c85d1ba3a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9855a5328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f0d38d36c40e7" /><Relationship Type="http://schemas.openxmlformats.org/officeDocument/2006/relationships/theme" Target="/ppt/slideMasters/theme/theme1.xml" Id="R99b480efd5fa40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f0d38d36c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2d77b82f545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f46547ce5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4a4d9b542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34bcb0353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0dd79f6a7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f13e9fcfa48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693a4bb86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SONDRE SANDEN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