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4bdbd1472745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79e9c2e6554c00"/>
  </p:sldMasterIdLst>
  <p:sldIdLst>
    <p:sldId xmlns:r="http://schemas.openxmlformats.org/officeDocument/2006/relationships" id="256" r:id="R4eb107244d614b1c"/>
    <p:sldId xmlns:r="http://schemas.openxmlformats.org/officeDocument/2006/relationships" id="257" r:id="Rc7103d8a43864c38"/>
    <p:sldId xmlns:r="http://schemas.openxmlformats.org/officeDocument/2006/relationships" id="258" r:id="Recd790319e514146"/>
    <p:sldId xmlns:r="http://schemas.openxmlformats.org/officeDocument/2006/relationships" id="259" r:id="R90de78b8636b4869"/>
    <p:sldId xmlns:r="http://schemas.openxmlformats.org/officeDocument/2006/relationships" id="260" r:id="Rc5e136fdf94f4cd1"/>
    <p:sldId xmlns:r="http://schemas.openxmlformats.org/officeDocument/2006/relationships" id="261" r:id="R5066d35c92474bbb"/>
    <p:sldId xmlns:r="http://schemas.openxmlformats.org/officeDocument/2006/relationships" id="262" r:id="R7e380a703bd84e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79e9c2e6554c00" /><Relationship Type="http://schemas.openxmlformats.org/officeDocument/2006/relationships/slide" Target="/ppt/slides/slide1.xml" Id="R4eb107244d614b1c" /><Relationship Type="http://schemas.openxmlformats.org/officeDocument/2006/relationships/slide" Target="/ppt/slides/slide2.xml" Id="Rc7103d8a43864c38" /><Relationship Type="http://schemas.openxmlformats.org/officeDocument/2006/relationships/slide" Target="/ppt/slides/slide3.xml" Id="Recd790319e514146" /><Relationship Type="http://schemas.openxmlformats.org/officeDocument/2006/relationships/slide" Target="/ppt/slides/slide4.xml" Id="R90de78b8636b4869" /><Relationship Type="http://schemas.openxmlformats.org/officeDocument/2006/relationships/slide" Target="/ppt/slides/slide5.xml" Id="Rc5e136fdf94f4cd1" /><Relationship Type="http://schemas.openxmlformats.org/officeDocument/2006/relationships/slide" Target="/ppt/slides/slide6.xml" Id="R5066d35c92474bbb" /><Relationship Type="http://schemas.openxmlformats.org/officeDocument/2006/relationships/slide" Target="/ppt/slides/slide7.xml" Id="R7e380a703bd84e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df4fbf7f8742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9baca2c7c45c6" /><Relationship Type="http://schemas.openxmlformats.org/officeDocument/2006/relationships/theme" Target="/ppt/slideMasters/theme/theme1.xml" Id="R5b6fbabe47b840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49baca2c7c45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78826d9efd46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c9851c58f74f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3ba16bccbb4d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7c6f5d431d45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346928ebaa43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751024f4404b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89b227dd9542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TØRDAL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TØRDAL HOLDING AS ble etablert [år] og holder til i Grimstad.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4 543 857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23 927 896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24 036 191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SONDRE SANDEN TØRDAL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Markveien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4876 Grimstad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925 332 003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