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1da5f9559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5f059a99948cb"/>
  </p:sldMasterIdLst>
  <p:sldIdLst>
    <p:sldId xmlns:r="http://schemas.openxmlformats.org/officeDocument/2006/relationships" id="256" r:id="R5f37cd97e3ae4848"/>
    <p:sldId xmlns:r="http://schemas.openxmlformats.org/officeDocument/2006/relationships" id="257" r:id="Rd77119133cca4a68"/>
    <p:sldId xmlns:r="http://schemas.openxmlformats.org/officeDocument/2006/relationships" id="258" r:id="R6803ea2da6d04894"/>
    <p:sldId xmlns:r="http://schemas.openxmlformats.org/officeDocument/2006/relationships" id="259" r:id="R76d867f634a043f5"/>
    <p:sldId xmlns:r="http://schemas.openxmlformats.org/officeDocument/2006/relationships" id="260" r:id="Rf7d731146870401a"/>
    <p:sldId xmlns:r="http://schemas.openxmlformats.org/officeDocument/2006/relationships" id="261" r:id="R5c527475cb2b48fe"/>
    <p:sldId xmlns:r="http://schemas.openxmlformats.org/officeDocument/2006/relationships" id="262" r:id="R6b2ae83ea456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5f059a99948cb" /><Relationship Type="http://schemas.openxmlformats.org/officeDocument/2006/relationships/slide" Target="/ppt/slides/slide1.xml" Id="R5f37cd97e3ae4848" /><Relationship Type="http://schemas.openxmlformats.org/officeDocument/2006/relationships/slide" Target="/ppt/slides/slide2.xml" Id="Rd77119133cca4a68" /><Relationship Type="http://schemas.openxmlformats.org/officeDocument/2006/relationships/slide" Target="/ppt/slides/slide3.xml" Id="R6803ea2da6d04894" /><Relationship Type="http://schemas.openxmlformats.org/officeDocument/2006/relationships/slide" Target="/ppt/slides/slide4.xml" Id="R76d867f634a043f5" /><Relationship Type="http://schemas.openxmlformats.org/officeDocument/2006/relationships/slide" Target="/ppt/slides/slide5.xml" Id="Rf7d731146870401a" /><Relationship Type="http://schemas.openxmlformats.org/officeDocument/2006/relationships/slide" Target="/ppt/slides/slide6.xml" Id="R5c527475cb2b48fe" /><Relationship Type="http://schemas.openxmlformats.org/officeDocument/2006/relationships/slide" Target="/ppt/slides/slide7.xml" Id="R6b2ae83ea456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ca209208b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4014e41d34467" /><Relationship Type="http://schemas.openxmlformats.org/officeDocument/2006/relationships/theme" Target="/ppt/slideMasters/theme/theme1.xml" Id="R8016278b199c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4014e41d344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a18ef5144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a33dad576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5180b1b76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34fcfb1f9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e9185298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6a7b0bdaf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4df718bfc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