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29f00b674f46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a1673f0d1345f2"/>
  </p:sldMasterIdLst>
  <p:sldIdLst>
    <p:sldId xmlns:r="http://schemas.openxmlformats.org/officeDocument/2006/relationships" id="256" r:id="Rafc4e29677f64ea3"/>
    <p:sldId xmlns:r="http://schemas.openxmlformats.org/officeDocument/2006/relationships" id="257" r:id="R76f99ff4d6aa4938"/>
    <p:sldId xmlns:r="http://schemas.openxmlformats.org/officeDocument/2006/relationships" id="258" r:id="R5d4ee06640f047fb"/>
    <p:sldId xmlns:r="http://schemas.openxmlformats.org/officeDocument/2006/relationships" id="259" r:id="R9dfbab24620d4a6d"/>
    <p:sldId xmlns:r="http://schemas.openxmlformats.org/officeDocument/2006/relationships" id="260" r:id="R803e75282bdd434a"/>
    <p:sldId xmlns:r="http://schemas.openxmlformats.org/officeDocument/2006/relationships" id="261" r:id="Rfdfead22dbef47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1673f0d1345f2" /><Relationship Type="http://schemas.openxmlformats.org/officeDocument/2006/relationships/slide" Target="/ppt/slides/slide1.xml" Id="Rafc4e29677f64ea3" /><Relationship Type="http://schemas.openxmlformats.org/officeDocument/2006/relationships/slide" Target="/ppt/slides/slide2.xml" Id="R76f99ff4d6aa4938" /><Relationship Type="http://schemas.openxmlformats.org/officeDocument/2006/relationships/slide" Target="/ppt/slides/slide3.xml" Id="R5d4ee06640f047fb" /><Relationship Type="http://schemas.openxmlformats.org/officeDocument/2006/relationships/slide" Target="/ppt/slides/slide4.xml" Id="R9dfbab24620d4a6d" /><Relationship Type="http://schemas.openxmlformats.org/officeDocument/2006/relationships/slide" Target="/ppt/slides/slide5.xml" Id="R803e75282bdd434a" /><Relationship Type="http://schemas.openxmlformats.org/officeDocument/2006/relationships/slide" Target="/ppt/slides/slide6.xml" Id="Rfdfead22dbef47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fcf4b0ac548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0e69dc0874208" /><Relationship Type="http://schemas.openxmlformats.org/officeDocument/2006/relationships/theme" Target="/ppt/slideMasters/theme/theme1.xml" Id="R335c6ec028564a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60e69dc08742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a12d500a542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29ff37b5a43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7273f541d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44c2ed35a45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13996a7684c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4ab51c3124b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SMEHREN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Bergs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925 312 398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