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eded4be7924b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33f421e5e74ad2"/>
  </p:sldMasterIdLst>
  <p:sldIdLst>
    <p:sldId xmlns:r="http://schemas.openxmlformats.org/officeDocument/2006/relationships" id="256" r:id="R36c3973f5dd149e8"/>
    <p:sldId xmlns:r="http://schemas.openxmlformats.org/officeDocument/2006/relationships" id="257" r:id="Rc7a329eb69f6428d"/>
    <p:sldId xmlns:r="http://schemas.openxmlformats.org/officeDocument/2006/relationships" id="258" r:id="Rf9144041a4e94933"/>
    <p:sldId xmlns:r="http://schemas.openxmlformats.org/officeDocument/2006/relationships" id="259" r:id="R6080054079b94cd8"/>
    <p:sldId xmlns:r="http://schemas.openxmlformats.org/officeDocument/2006/relationships" id="260" r:id="R34b6f46b895c4d1a"/>
    <p:sldId xmlns:r="http://schemas.openxmlformats.org/officeDocument/2006/relationships" id="261" r:id="R60cd21d1c2604c1f"/>
    <p:sldId xmlns:r="http://schemas.openxmlformats.org/officeDocument/2006/relationships" id="262" r:id="R73331275e90d4b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3f421e5e74ad2" /><Relationship Type="http://schemas.openxmlformats.org/officeDocument/2006/relationships/slide" Target="/ppt/slides/slide1.xml" Id="R36c3973f5dd149e8" /><Relationship Type="http://schemas.openxmlformats.org/officeDocument/2006/relationships/slide" Target="/ppt/slides/slide2.xml" Id="Rc7a329eb69f6428d" /><Relationship Type="http://schemas.openxmlformats.org/officeDocument/2006/relationships/slide" Target="/ppt/slides/slide3.xml" Id="Rf9144041a4e94933" /><Relationship Type="http://schemas.openxmlformats.org/officeDocument/2006/relationships/slide" Target="/ppt/slides/slide4.xml" Id="R6080054079b94cd8" /><Relationship Type="http://schemas.openxmlformats.org/officeDocument/2006/relationships/slide" Target="/ppt/slides/slide5.xml" Id="R34b6f46b895c4d1a" /><Relationship Type="http://schemas.openxmlformats.org/officeDocument/2006/relationships/slide" Target="/ppt/slides/slide6.xml" Id="R60cd21d1c2604c1f" /><Relationship Type="http://schemas.openxmlformats.org/officeDocument/2006/relationships/slide" Target="/ppt/slides/slide7.xml" Id="R73331275e90d4b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6c59284bec49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7b7fb7e7d4850" /><Relationship Type="http://schemas.openxmlformats.org/officeDocument/2006/relationships/theme" Target="/ppt/slideMasters/theme/theme1.xml" Id="Ra0fedee638d147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17b7fb7e7d48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205ce341c4e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402d98f684a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bb5f2eebb42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686e8369946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67867b6134f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49dbfbffc48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041a6c57542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7 491 022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91 859 943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94 885 655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KNUT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925 272 833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