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f74633ae41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3e2c6cb96424a"/>
  </p:sldMasterIdLst>
  <p:sldIdLst>
    <p:sldId xmlns:r="http://schemas.openxmlformats.org/officeDocument/2006/relationships" id="256" r:id="Rc414311ec04442be"/>
    <p:sldId xmlns:r="http://schemas.openxmlformats.org/officeDocument/2006/relationships" id="257" r:id="Rf28da00458ba4ca1"/>
    <p:sldId xmlns:r="http://schemas.openxmlformats.org/officeDocument/2006/relationships" id="258" r:id="R6ceb12a567b746aa"/>
    <p:sldId xmlns:r="http://schemas.openxmlformats.org/officeDocument/2006/relationships" id="259" r:id="R89f201886d2b4236"/>
    <p:sldId xmlns:r="http://schemas.openxmlformats.org/officeDocument/2006/relationships" id="260" r:id="R1bd493ebb2424040"/>
    <p:sldId xmlns:r="http://schemas.openxmlformats.org/officeDocument/2006/relationships" id="261" r:id="R8ff9208f53b148d4"/>
    <p:sldId xmlns:r="http://schemas.openxmlformats.org/officeDocument/2006/relationships" id="262" r:id="R9e45efbe1e3d43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3e2c6cb96424a" /><Relationship Type="http://schemas.openxmlformats.org/officeDocument/2006/relationships/slide" Target="/ppt/slides/slide1.xml" Id="Rc414311ec04442be" /><Relationship Type="http://schemas.openxmlformats.org/officeDocument/2006/relationships/slide" Target="/ppt/slides/slide2.xml" Id="Rf28da00458ba4ca1" /><Relationship Type="http://schemas.openxmlformats.org/officeDocument/2006/relationships/slide" Target="/ppt/slides/slide3.xml" Id="R6ceb12a567b746aa" /><Relationship Type="http://schemas.openxmlformats.org/officeDocument/2006/relationships/slide" Target="/ppt/slides/slide4.xml" Id="R89f201886d2b4236" /><Relationship Type="http://schemas.openxmlformats.org/officeDocument/2006/relationships/slide" Target="/ppt/slides/slide5.xml" Id="R1bd493ebb2424040" /><Relationship Type="http://schemas.openxmlformats.org/officeDocument/2006/relationships/slide" Target="/ppt/slides/slide6.xml" Id="R8ff9208f53b148d4" /><Relationship Type="http://schemas.openxmlformats.org/officeDocument/2006/relationships/slide" Target="/ppt/slides/slide7.xml" Id="R9e45efbe1e3d43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e1624efd0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a9e15818745fa" /><Relationship Type="http://schemas.openxmlformats.org/officeDocument/2006/relationships/theme" Target="/ppt/slideMasters/theme/theme1.xml" Id="R9bb29530ea8643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a9e15818745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0355c08ea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04f2ed5b349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c124c9e8c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d16731ec8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5264e943443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dd58c58744a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6a793080448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LØVAAS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LØVAAS MASKIN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218 059 992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4 565 198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53 951 294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108 036 773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LØVAAS HOLDING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LØVAAS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17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