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321c44600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8ed53280f4dff"/>
  </p:sldMasterIdLst>
  <p:sldIdLst>
    <p:sldId xmlns:r="http://schemas.openxmlformats.org/officeDocument/2006/relationships" id="256" r:id="R837016037dca4a75"/>
    <p:sldId xmlns:r="http://schemas.openxmlformats.org/officeDocument/2006/relationships" id="257" r:id="Rdb3c57450e234c71"/>
    <p:sldId xmlns:r="http://schemas.openxmlformats.org/officeDocument/2006/relationships" id="258" r:id="R7aafdc2fcef0482b"/>
    <p:sldId xmlns:r="http://schemas.openxmlformats.org/officeDocument/2006/relationships" id="259" r:id="R9e11b924a2094a56"/>
    <p:sldId xmlns:r="http://schemas.openxmlformats.org/officeDocument/2006/relationships" id="260" r:id="R5339fef3bfbd4150"/>
    <p:sldId xmlns:r="http://schemas.openxmlformats.org/officeDocument/2006/relationships" id="261" r:id="R6eed8fef2fbf4c39"/>
    <p:sldId xmlns:r="http://schemas.openxmlformats.org/officeDocument/2006/relationships" id="262" r:id="Re006989f4c994c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8ed53280f4dff" /><Relationship Type="http://schemas.openxmlformats.org/officeDocument/2006/relationships/slide" Target="/ppt/slides/slide1.xml" Id="R837016037dca4a75" /><Relationship Type="http://schemas.openxmlformats.org/officeDocument/2006/relationships/slide" Target="/ppt/slides/slide2.xml" Id="Rdb3c57450e234c71" /><Relationship Type="http://schemas.openxmlformats.org/officeDocument/2006/relationships/slide" Target="/ppt/slides/slide3.xml" Id="R7aafdc2fcef0482b" /><Relationship Type="http://schemas.openxmlformats.org/officeDocument/2006/relationships/slide" Target="/ppt/slides/slide4.xml" Id="R9e11b924a2094a56" /><Relationship Type="http://schemas.openxmlformats.org/officeDocument/2006/relationships/slide" Target="/ppt/slides/slide5.xml" Id="R5339fef3bfbd4150" /><Relationship Type="http://schemas.openxmlformats.org/officeDocument/2006/relationships/slide" Target="/ppt/slides/slide6.xml" Id="R6eed8fef2fbf4c39" /><Relationship Type="http://schemas.openxmlformats.org/officeDocument/2006/relationships/slide" Target="/ppt/slides/slide7.xml" Id="Re006989f4c994c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46c2d5ca1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94cc721de45b7" /><Relationship Type="http://schemas.openxmlformats.org/officeDocument/2006/relationships/theme" Target="/ppt/slideMasters/theme/theme1.xml" Id="R11eec1b3a604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94cc721de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d38db5aa140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13db38fbf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e4210cfb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a692d7057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7f7a41cf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e9b8cacf43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d516092c8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17 061 344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17 125 035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VIKINGSTAD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