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8c131b3beb4b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8747bc38ed4dc8"/>
  </p:sldMasterIdLst>
  <p:sldIdLst>
    <p:sldId xmlns:r="http://schemas.openxmlformats.org/officeDocument/2006/relationships" id="256" r:id="Rddb041500d6e485c"/>
    <p:sldId xmlns:r="http://schemas.openxmlformats.org/officeDocument/2006/relationships" id="257" r:id="R3884009783bb4767"/>
    <p:sldId xmlns:r="http://schemas.openxmlformats.org/officeDocument/2006/relationships" id="258" r:id="R6e09c2ad209c433a"/>
    <p:sldId xmlns:r="http://schemas.openxmlformats.org/officeDocument/2006/relationships" id="259" r:id="R2078d516828e4924"/>
    <p:sldId xmlns:r="http://schemas.openxmlformats.org/officeDocument/2006/relationships" id="260" r:id="R8e2bccd9d1bc4381"/>
    <p:sldId xmlns:r="http://schemas.openxmlformats.org/officeDocument/2006/relationships" id="261" r:id="R11f986d03d874c5b"/>
    <p:sldId xmlns:r="http://schemas.openxmlformats.org/officeDocument/2006/relationships" id="262" r:id="R985095b4b2fa4d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8747bc38ed4dc8" /><Relationship Type="http://schemas.openxmlformats.org/officeDocument/2006/relationships/slide" Target="/ppt/slides/slide1.xml" Id="Rddb041500d6e485c" /><Relationship Type="http://schemas.openxmlformats.org/officeDocument/2006/relationships/slide" Target="/ppt/slides/slide2.xml" Id="R3884009783bb4767" /><Relationship Type="http://schemas.openxmlformats.org/officeDocument/2006/relationships/slide" Target="/ppt/slides/slide3.xml" Id="R6e09c2ad209c433a" /><Relationship Type="http://schemas.openxmlformats.org/officeDocument/2006/relationships/slide" Target="/ppt/slides/slide4.xml" Id="R2078d516828e4924" /><Relationship Type="http://schemas.openxmlformats.org/officeDocument/2006/relationships/slide" Target="/ppt/slides/slide5.xml" Id="R8e2bccd9d1bc4381" /><Relationship Type="http://schemas.openxmlformats.org/officeDocument/2006/relationships/slide" Target="/ppt/slides/slide6.xml" Id="R11f986d03d874c5b" /><Relationship Type="http://schemas.openxmlformats.org/officeDocument/2006/relationships/slide" Target="/ppt/slides/slide7.xml" Id="R985095b4b2fa4d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dfefe205548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a879b68b8477e" /><Relationship Type="http://schemas.openxmlformats.org/officeDocument/2006/relationships/theme" Target="/ppt/slideMasters/theme/theme1.xml" Id="R6e0935e4f3174d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1a879b68b847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ba46c578648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8d44e4ca74e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24441ddf44f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923d46a524a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fbe0b620f46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19b53a66247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524b7eccb4c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638 680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1 145 782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ØRJAN FUGLESTAD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Skårlandsveien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925 255 106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