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7948a70ccb49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8c29a4ed7b4aaf"/>
  </p:sldMasterIdLst>
  <p:sldIdLst>
    <p:sldId xmlns:r="http://schemas.openxmlformats.org/officeDocument/2006/relationships" id="256" r:id="Ra4d776f6692d4be8"/>
    <p:sldId xmlns:r="http://schemas.openxmlformats.org/officeDocument/2006/relationships" id="257" r:id="R06382d52d99d4e0c"/>
    <p:sldId xmlns:r="http://schemas.openxmlformats.org/officeDocument/2006/relationships" id="258" r:id="R5de2e1ca01574ee8"/>
    <p:sldId xmlns:r="http://schemas.openxmlformats.org/officeDocument/2006/relationships" id="259" r:id="R1ff46998b92c43e9"/>
    <p:sldId xmlns:r="http://schemas.openxmlformats.org/officeDocument/2006/relationships" id="260" r:id="R9ea68aaf51ba4a1a"/>
    <p:sldId xmlns:r="http://schemas.openxmlformats.org/officeDocument/2006/relationships" id="261" r:id="Rc15e9288f04840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8c29a4ed7b4aaf" /><Relationship Type="http://schemas.openxmlformats.org/officeDocument/2006/relationships/slide" Target="/ppt/slides/slide1.xml" Id="Ra4d776f6692d4be8" /><Relationship Type="http://schemas.openxmlformats.org/officeDocument/2006/relationships/slide" Target="/ppt/slides/slide2.xml" Id="R06382d52d99d4e0c" /><Relationship Type="http://schemas.openxmlformats.org/officeDocument/2006/relationships/slide" Target="/ppt/slides/slide3.xml" Id="R5de2e1ca01574ee8" /><Relationship Type="http://schemas.openxmlformats.org/officeDocument/2006/relationships/slide" Target="/ppt/slides/slide4.xml" Id="R1ff46998b92c43e9" /><Relationship Type="http://schemas.openxmlformats.org/officeDocument/2006/relationships/slide" Target="/ppt/slides/slide5.xml" Id="R9ea68aaf51ba4a1a" /><Relationship Type="http://schemas.openxmlformats.org/officeDocument/2006/relationships/slide" Target="/ppt/slides/slide6.xml" Id="Rc15e9288f04840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f43435b2074e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25e6c73674499" /><Relationship Type="http://schemas.openxmlformats.org/officeDocument/2006/relationships/theme" Target="/ppt/slideMasters/theme/theme1.xml" Id="Rdc42b6647e8942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525e6c736744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6e9193df34e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b38ca1ec443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eba4006a746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d3a3f6d4f4f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7307dbf0e4b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3640ecc8345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ESKELAND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Skårlandsveien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925 255 106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