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cce0b5e3a4f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547fec3744271"/>
  </p:sldMasterIdLst>
  <p:sldIdLst>
    <p:sldId xmlns:r="http://schemas.openxmlformats.org/officeDocument/2006/relationships" id="256" r:id="Re1d574dafb7244a5"/>
    <p:sldId xmlns:r="http://schemas.openxmlformats.org/officeDocument/2006/relationships" id="257" r:id="R5c617da7aaa04b79"/>
    <p:sldId xmlns:r="http://schemas.openxmlformats.org/officeDocument/2006/relationships" id="258" r:id="R77f1b3652f7c418c"/>
    <p:sldId xmlns:r="http://schemas.openxmlformats.org/officeDocument/2006/relationships" id="259" r:id="Rfcaee971868646f9"/>
    <p:sldId xmlns:r="http://schemas.openxmlformats.org/officeDocument/2006/relationships" id="260" r:id="Rf75b39424c004926"/>
    <p:sldId xmlns:r="http://schemas.openxmlformats.org/officeDocument/2006/relationships" id="261" r:id="Rbd1731ff0efc44b3"/>
    <p:sldId xmlns:r="http://schemas.openxmlformats.org/officeDocument/2006/relationships" id="262" r:id="Rd881a2984b21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547fec3744271" /><Relationship Type="http://schemas.openxmlformats.org/officeDocument/2006/relationships/slide" Target="/ppt/slides/slide1.xml" Id="Re1d574dafb7244a5" /><Relationship Type="http://schemas.openxmlformats.org/officeDocument/2006/relationships/slide" Target="/ppt/slides/slide2.xml" Id="R5c617da7aaa04b79" /><Relationship Type="http://schemas.openxmlformats.org/officeDocument/2006/relationships/slide" Target="/ppt/slides/slide3.xml" Id="R77f1b3652f7c418c" /><Relationship Type="http://schemas.openxmlformats.org/officeDocument/2006/relationships/slide" Target="/ppt/slides/slide4.xml" Id="Rfcaee971868646f9" /><Relationship Type="http://schemas.openxmlformats.org/officeDocument/2006/relationships/slide" Target="/ppt/slides/slide5.xml" Id="Rf75b39424c004926" /><Relationship Type="http://schemas.openxmlformats.org/officeDocument/2006/relationships/slide" Target="/ppt/slides/slide6.xml" Id="Rbd1731ff0efc44b3" /><Relationship Type="http://schemas.openxmlformats.org/officeDocument/2006/relationships/slide" Target="/ppt/slides/slide7.xml" Id="Rd881a2984b21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38ba41fc3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dabb4b9ef411e" /><Relationship Type="http://schemas.openxmlformats.org/officeDocument/2006/relationships/theme" Target="/ppt/slideMasters/theme/theme1.xml" Id="Raaa686685f0e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dabb4b9ef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9b79d8e0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0feffaf9f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065a0dece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8b0c34609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4d8005d5345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cadaeabe47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5412472a8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