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a0eace25a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1ece325794bf0"/>
  </p:sldMasterIdLst>
  <p:sldIdLst>
    <p:sldId xmlns:r="http://schemas.openxmlformats.org/officeDocument/2006/relationships" id="256" r:id="R3fb52b60a8bf48ca"/>
    <p:sldId xmlns:r="http://schemas.openxmlformats.org/officeDocument/2006/relationships" id="257" r:id="R6b22928dfbb240e8"/>
    <p:sldId xmlns:r="http://schemas.openxmlformats.org/officeDocument/2006/relationships" id="258" r:id="R9efedc91d9ac4de9"/>
    <p:sldId xmlns:r="http://schemas.openxmlformats.org/officeDocument/2006/relationships" id="259" r:id="Rca99992267d94762"/>
    <p:sldId xmlns:r="http://schemas.openxmlformats.org/officeDocument/2006/relationships" id="260" r:id="R7d975e1c79974197"/>
    <p:sldId xmlns:r="http://schemas.openxmlformats.org/officeDocument/2006/relationships" id="261" r:id="R09b18bdd3b2f4606"/>
    <p:sldId xmlns:r="http://schemas.openxmlformats.org/officeDocument/2006/relationships" id="262" r:id="R706f874aaad5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1ece325794bf0" /><Relationship Type="http://schemas.openxmlformats.org/officeDocument/2006/relationships/slide" Target="/ppt/slides/slide1.xml" Id="R3fb52b60a8bf48ca" /><Relationship Type="http://schemas.openxmlformats.org/officeDocument/2006/relationships/slide" Target="/ppt/slides/slide2.xml" Id="R6b22928dfbb240e8" /><Relationship Type="http://schemas.openxmlformats.org/officeDocument/2006/relationships/slide" Target="/ppt/slides/slide3.xml" Id="R9efedc91d9ac4de9" /><Relationship Type="http://schemas.openxmlformats.org/officeDocument/2006/relationships/slide" Target="/ppt/slides/slide4.xml" Id="Rca99992267d94762" /><Relationship Type="http://schemas.openxmlformats.org/officeDocument/2006/relationships/slide" Target="/ppt/slides/slide5.xml" Id="R7d975e1c79974197" /><Relationship Type="http://schemas.openxmlformats.org/officeDocument/2006/relationships/slide" Target="/ppt/slides/slide6.xml" Id="R09b18bdd3b2f4606" /><Relationship Type="http://schemas.openxmlformats.org/officeDocument/2006/relationships/slide" Target="/ppt/slides/slide7.xml" Id="R706f874aaad5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8ac619a49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45b44a814c9a" /><Relationship Type="http://schemas.openxmlformats.org/officeDocument/2006/relationships/theme" Target="/ppt/slideMasters/theme/theme1.xml" Id="R2edc98b70f30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e45b44a81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0c351ec8e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1bb211bf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2ce89fdd6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b9d434ef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108ace14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2d29f6dfd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1b1a8b2e4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ABSTRACT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ABSTRACT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TEODROS ABRAHAM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ABSTRACT AS</a:t>
            </a:r>
          </a:p>
        </p:txBody>
      </p:sp>
    </p:spTree>
  </p:cSld>
  <p:clrMapOvr>
    <a:masterClrMapping xmlns:a="http://schemas.openxmlformats.org/drawingml/2006/main"/>
  </p:clrMapOvr>
</p:sld>
</file>