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213af4ec3540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dd3cefded44567"/>
  </p:sldMasterIdLst>
  <p:sldIdLst>
    <p:sldId xmlns:r="http://schemas.openxmlformats.org/officeDocument/2006/relationships" id="256" r:id="R8294a3444c674400"/>
    <p:sldId xmlns:r="http://schemas.openxmlformats.org/officeDocument/2006/relationships" id="257" r:id="Rd8a896f6f8f04fb4"/>
    <p:sldId xmlns:r="http://schemas.openxmlformats.org/officeDocument/2006/relationships" id="258" r:id="R531d8b7abf2b454c"/>
    <p:sldId xmlns:r="http://schemas.openxmlformats.org/officeDocument/2006/relationships" id="259" r:id="Ra2a450196a7448ff"/>
    <p:sldId xmlns:r="http://schemas.openxmlformats.org/officeDocument/2006/relationships" id="260" r:id="R226a41308a20431d"/>
    <p:sldId xmlns:r="http://schemas.openxmlformats.org/officeDocument/2006/relationships" id="261" r:id="R68589238f9b345ed"/>
    <p:sldId xmlns:r="http://schemas.openxmlformats.org/officeDocument/2006/relationships" id="262" r:id="Rf9471d4d309143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dd3cefded44567" /><Relationship Type="http://schemas.openxmlformats.org/officeDocument/2006/relationships/slide" Target="/ppt/slides/slide1.xml" Id="R8294a3444c674400" /><Relationship Type="http://schemas.openxmlformats.org/officeDocument/2006/relationships/slide" Target="/ppt/slides/slide2.xml" Id="Rd8a896f6f8f04fb4" /><Relationship Type="http://schemas.openxmlformats.org/officeDocument/2006/relationships/slide" Target="/ppt/slides/slide3.xml" Id="R531d8b7abf2b454c" /><Relationship Type="http://schemas.openxmlformats.org/officeDocument/2006/relationships/slide" Target="/ppt/slides/slide4.xml" Id="Ra2a450196a7448ff" /><Relationship Type="http://schemas.openxmlformats.org/officeDocument/2006/relationships/slide" Target="/ppt/slides/slide5.xml" Id="R226a41308a20431d" /><Relationship Type="http://schemas.openxmlformats.org/officeDocument/2006/relationships/slide" Target="/ppt/slides/slide6.xml" Id="R68589238f9b345ed" /><Relationship Type="http://schemas.openxmlformats.org/officeDocument/2006/relationships/slide" Target="/ppt/slides/slide7.xml" Id="Rf9471d4d309143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95f15e1b2a4b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6fc4ee7ab40a9" /><Relationship Type="http://schemas.openxmlformats.org/officeDocument/2006/relationships/theme" Target="/ppt/slideMasters/theme/theme1.xml" Id="R0d3e93c42b914a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96fc4ee7ab40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aa72ee96246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21691f1414d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367e9eb6d44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53ff3068c44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cc2997d1541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b8d479b844d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63cb0b5594f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705 896 000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309 240 000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244 100 000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811 354 000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1 330 179 000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SR-BANK ASA  –  35,8 %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19,6 %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SØRØST-NORGE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LANDSORGANISASJONEN I NORGE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925 239 690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