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dfa111407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26528278348a8"/>
  </p:sldMasterIdLst>
  <p:sldIdLst>
    <p:sldId xmlns:r="http://schemas.openxmlformats.org/officeDocument/2006/relationships" id="256" r:id="R6c26947a31bf420d"/>
    <p:sldId xmlns:r="http://schemas.openxmlformats.org/officeDocument/2006/relationships" id="257" r:id="Rc5367a52fcac4131"/>
    <p:sldId xmlns:r="http://schemas.openxmlformats.org/officeDocument/2006/relationships" id="258" r:id="R42140827b6dc45ae"/>
    <p:sldId xmlns:r="http://schemas.openxmlformats.org/officeDocument/2006/relationships" id="259" r:id="R196d4dc8d2e547a9"/>
    <p:sldId xmlns:r="http://schemas.openxmlformats.org/officeDocument/2006/relationships" id="260" r:id="Reedd6cb2338f4774"/>
    <p:sldId xmlns:r="http://schemas.openxmlformats.org/officeDocument/2006/relationships" id="261" r:id="Ra004f4799925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26528278348a8" /><Relationship Type="http://schemas.openxmlformats.org/officeDocument/2006/relationships/slide" Target="/ppt/slides/slide1.xml" Id="R6c26947a31bf420d" /><Relationship Type="http://schemas.openxmlformats.org/officeDocument/2006/relationships/slide" Target="/ppt/slides/slide2.xml" Id="Rc5367a52fcac4131" /><Relationship Type="http://schemas.openxmlformats.org/officeDocument/2006/relationships/slide" Target="/ppt/slides/slide3.xml" Id="R42140827b6dc45ae" /><Relationship Type="http://schemas.openxmlformats.org/officeDocument/2006/relationships/slide" Target="/ppt/slides/slide4.xml" Id="R196d4dc8d2e547a9" /><Relationship Type="http://schemas.openxmlformats.org/officeDocument/2006/relationships/slide" Target="/ppt/slides/slide5.xml" Id="Reedd6cb2338f4774" /><Relationship Type="http://schemas.openxmlformats.org/officeDocument/2006/relationships/slide" Target="/ppt/slides/slide6.xml" Id="Ra004f4799925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55787f8b9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a09a59284cd3" /><Relationship Type="http://schemas.openxmlformats.org/officeDocument/2006/relationships/theme" Target="/ppt/slideMasters/theme/theme1.xml" Id="R9a240d470aaf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2a09a5928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4e8c8a4b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b55f798e1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739bd7f5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c28e7f10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bd55f98d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942232bc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