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92e3bbd88a46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aaf643c604f5a"/>
  </p:sldMasterIdLst>
  <p:sldIdLst>
    <p:sldId xmlns:r="http://schemas.openxmlformats.org/officeDocument/2006/relationships" id="256" r:id="R7658fbde8c104f0b"/>
    <p:sldId xmlns:r="http://schemas.openxmlformats.org/officeDocument/2006/relationships" id="257" r:id="R2cd2ba4726514c33"/>
    <p:sldId xmlns:r="http://schemas.openxmlformats.org/officeDocument/2006/relationships" id="258" r:id="R5a607bbfe5294bca"/>
    <p:sldId xmlns:r="http://schemas.openxmlformats.org/officeDocument/2006/relationships" id="259" r:id="R73188e901e164041"/>
    <p:sldId xmlns:r="http://schemas.openxmlformats.org/officeDocument/2006/relationships" id="260" r:id="Rf0519183ae324c6a"/>
    <p:sldId xmlns:r="http://schemas.openxmlformats.org/officeDocument/2006/relationships" id="261" r:id="R44e57aefae844812"/>
    <p:sldId xmlns:r="http://schemas.openxmlformats.org/officeDocument/2006/relationships" id="262" r:id="R9332f704c85a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aaf643c604f5a" /><Relationship Type="http://schemas.openxmlformats.org/officeDocument/2006/relationships/slide" Target="/ppt/slides/slide1.xml" Id="R7658fbde8c104f0b" /><Relationship Type="http://schemas.openxmlformats.org/officeDocument/2006/relationships/slide" Target="/ppt/slides/slide2.xml" Id="R2cd2ba4726514c33" /><Relationship Type="http://schemas.openxmlformats.org/officeDocument/2006/relationships/slide" Target="/ppt/slides/slide3.xml" Id="R5a607bbfe5294bca" /><Relationship Type="http://schemas.openxmlformats.org/officeDocument/2006/relationships/slide" Target="/ppt/slides/slide4.xml" Id="R73188e901e164041" /><Relationship Type="http://schemas.openxmlformats.org/officeDocument/2006/relationships/slide" Target="/ppt/slides/slide5.xml" Id="Rf0519183ae324c6a" /><Relationship Type="http://schemas.openxmlformats.org/officeDocument/2006/relationships/slide" Target="/ppt/slides/slide6.xml" Id="R44e57aefae844812" /><Relationship Type="http://schemas.openxmlformats.org/officeDocument/2006/relationships/slide" Target="/ppt/slides/slide7.xml" Id="R9332f704c85a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78cf6aecc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8a33fb8a4e72" /><Relationship Type="http://schemas.openxmlformats.org/officeDocument/2006/relationships/theme" Target="/ppt/slideMasters/theme/theme1.xml" Id="R79090c8734d84d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88a33fb8a4e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d3816c6d0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155f4f407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c682448a645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d1fef9f5b45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5eeea8985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2855b80b649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08bbe2a7245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1 192 852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4 350 951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4 372 916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BERTINUSSEN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Bregnehaugen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925 218 553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RIBAN INVEST AS</a:t>
            </a:r>
          </a:p>
        </p:txBody>
      </p:sp>
    </p:spTree>
  </p:cSld>
  <p:clrMapOvr>
    <a:masterClrMapping xmlns:a="http://schemas.openxmlformats.org/drawingml/2006/main"/>
  </p:clrMapOvr>
</p:sld>
</file>