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5808f5ae449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b4acecb77240b0"/>
  </p:sldMasterIdLst>
  <p:sldIdLst>
    <p:sldId xmlns:r="http://schemas.openxmlformats.org/officeDocument/2006/relationships" id="256" r:id="R80bb7e5283714e68"/>
    <p:sldId xmlns:r="http://schemas.openxmlformats.org/officeDocument/2006/relationships" id="257" r:id="R8a7f643a67794972"/>
    <p:sldId xmlns:r="http://schemas.openxmlformats.org/officeDocument/2006/relationships" id="258" r:id="R0b2a5bfb72ab41f1"/>
    <p:sldId xmlns:r="http://schemas.openxmlformats.org/officeDocument/2006/relationships" id="259" r:id="R96a37b8af3664177"/>
    <p:sldId xmlns:r="http://schemas.openxmlformats.org/officeDocument/2006/relationships" id="260" r:id="R4701f76c57fb438b"/>
    <p:sldId xmlns:r="http://schemas.openxmlformats.org/officeDocument/2006/relationships" id="261" r:id="Rbf5502b123734429"/>
    <p:sldId xmlns:r="http://schemas.openxmlformats.org/officeDocument/2006/relationships" id="262" r:id="Rdce507045a65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4acecb77240b0" /><Relationship Type="http://schemas.openxmlformats.org/officeDocument/2006/relationships/slide" Target="/ppt/slides/slide1.xml" Id="R80bb7e5283714e68" /><Relationship Type="http://schemas.openxmlformats.org/officeDocument/2006/relationships/slide" Target="/ppt/slides/slide2.xml" Id="R8a7f643a67794972" /><Relationship Type="http://schemas.openxmlformats.org/officeDocument/2006/relationships/slide" Target="/ppt/slides/slide3.xml" Id="R0b2a5bfb72ab41f1" /><Relationship Type="http://schemas.openxmlformats.org/officeDocument/2006/relationships/slide" Target="/ppt/slides/slide4.xml" Id="R96a37b8af3664177" /><Relationship Type="http://schemas.openxmlformats.org/officeDocument/2006/relationships/slide" Target="/ppt/slides/slide5.xml" Id="R4701f76c57fb438b" /><Relationship Type="http://schemas.openxmlformats.org/officeDocument/2006/relationships/slide" Target="/ppt/slides/slide6.xml" Id="Rbf5502b123734429" /><Relationship Type="http://schemas.openxmlformats.org/officeDocument/2006/relationships/slide" Target="/ppt/slides/slide7.xml" Id="Rdce507045a65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3b3ff9afb4a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5cc4a05d546f8" /><Relationship Type="http://schemas.openxmlformats.org/officeDocument/2006/relationships/theme" Target="/ppt/slideMasters/theme/theme1.xml" Id="R01f8b94bffa64d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c5cc4a05d546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df92a5f3d45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87d4e0801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89c31ab1d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5b65182aa4a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56121af5c4c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ea07cfee84d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4bac6030c48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REVISJON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30 532 919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ROSSET ARNT HELGE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KATRINE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INGDAL PER TERJE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KEPTI AS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925 180 386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