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2058615fed4e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8b8b0ecd9c4bf5"/>
  </p:sldMasterIdLst>
  <p:sldIdLst>
    <p:sldId xmlns:r="http://schemas.openxmlformats.org/officeDocument/2006/relationships" id="256" r:id="R34109f5ce2774a09"/>
    <p:sldId xmlns:r="http://schemas.openxmlformats.org/officeDocument/2006/relationships" id="257" r:id="R2c205fca6d0f4d77"/>
    <p:sldId xmlns:r="http://schemas.openxmlformats.org/officeDocument/2006/relationships" id="258" r:id="Rf9858176984e427e"/>
    <p:sldId xmlns:r="http://schemas.openxmlformats.org/officeDocument/2006/relationships" id="259" r:id="R96fcd6a46e784cb8"/>
    <p:sldId xmlns:r="http://schemas.openxmlformats.org/officeDocument/2006/relationships" id="260" r:id="R5801051bab774e44"/>
    <p:sldId xmlns:r="http://schemas.openxmlformats.org/officeDocument/2006/relationships" id="261" r:id="Rc8a1b3f321da499e"/>
    <p:sldId xmlns:r="http://schemas.openxmlformats.org/officeDocument/2006/relationships" id="262" r:id="R875cfa958c0342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8b8b0ecd9c4bf5" /><Relationship Type="http://schemas.openxmlformats.org/officeDocument/2006/relationships/slide" Target="/ppt/slides/slide1.xml" Id="R34109f5ce2774a09" /><Relationship Type="http://schemas.openxmlformats.org/officeDocument/2006/relationships/slide" Target="/ppt/slides/slide2.xml" Id="R2c205fca6d0f4d77" /><Relationship Type="http://schemas.openxmlformats.org/officeDocument/2006/relationships/slide" Target="/ppt/slides/slide3.xml" Id="Rf9858176984e427e" /><Relationship Type="http://schemas.openxmlformats.org/officeDocument/2006/relationships/slide" Target="/ppt/slides/slide4.xml" Id="R96fcd6a46e784cb8" /><Relationship Type="http://schemas.openxmlformats.org/officeDocument/2006/relationships/slide" Target="/ppt/slides/slide5.xml" Id="R5801051bab774e44" /><Relationship Type="http://schemas.openxmlformats.org/officeDocument/2006/relationships/slide" Target="/ppt/slides/slide6.xml" Id="Rc8a1b3f321da499e" /><Relationship Type="http://schemas.openxmlformats.org/officeDocument/2006/relationships/slide" Target="/ppt/slides/slide7.xml" Id="R875cfa958c0342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80c2c820ef4a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52b6d0a594f1c" /><Relationship Type="http://schemas.openxmlformats.org/officeDocument/2006/relationships/theme" Target="/ppt/slideMasters/theme/theme1.xml" Id="R6db9e296688b42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752b6d0a594f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197d9638c45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68c75f0d446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0bd59752342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c5041c62649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5e0b93d154e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5c6b67c054c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00927215b48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HERNES LARSEN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HERNES LARSEN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6 144 610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8 003 559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8 006 428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MAGNUS HERNES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Magnus Hernes Larsen, Stasjonsveien 61B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925 177 156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LARSEN AS</a:t>
            </a:r>
          </a:p>
        </p:txBody>
      </p:sp>
    </p:spTree>
  </p:cSld>
  <p:clrMapOvr>
    <a:masterClrMapping xmlns:a="http://schemas.openxmlformats.org/drawingml/2006/main"/>
  </p:clrMapOvr>
</p:sld>
</file>