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14f4b1fde4e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ea287773d4310"/>
  </p:sldMasterIdLst>
  <p:sldIdLst>
    <p:sldId xmlns:r="http://schemas.openxmlformats.org/officeDocument/2006/relationships" id="256" r:id="Rd2e0cbea74d4419d"/>
    <p:sldId xmlns:r="http://schemas.openxmlformats.org/officeDocument/2006/relationships" id="257" r:id="R9ee606a91d994990"/>
    <p:sldId xmlns:r="http://schemas.openxmlformats.org/officeDocument/2006/relationships" id="258" r:id="Rec60a963110e418b"/>
    <p:sldId xmlns:r="http://schemas.openxmlformats.org/officeDocument/2006/relationships" id="259" r:id="Rc812bb233afe44f9"/>
    <p:sldId xmlns:r="http://schemas.openxmlformats.org/officeDocument/2006/relationships" id="260" r:id="Rbcdd3b24f7854ff8"/>
    <p:sldId xmlns:r="http://schemas.openxmlformats.org/officeDocument/2006/relationships" id="261" r:id="R95f27638aed54bd2"/>
    <p:sldId xmlns:r="http://schemas.openxmlformats.org/officeDocument/2006/relationships" id="262" r:id="Rd71947966950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ea287773d4310" /><Relationship Type="http://schemas.openxmlformats.org/officeDocument/2006/relationships/slide" Target="/ppt/slides/slide1.xml" Id="Rd2e0cbea74d4419d" /><Relationship Type="http://schemas.openxmlformats.org/officeDocument/2006/relationships/slide" Target="/ppt/slides/slide2.xml" Id="R9ee606a91d994990" /><Relationship Type="http://schemas.openxmlformats.org/officeDocument/2006/relationships/slide" Target="/ppt/slides/slide3.xml" Id="Rec60a963110e418b" /><Relationship Type="http://schemas.openxmlformats.org/officeDocument/2006/relationships/slide" Target="/ppt/slides/slide4.xml" Id="Rc812bb233afe44f9" /><Relationship Type="http://schemas.openxmlformats.org/officeDocument/2006/relationships/slide" Target="/ppt/slides/slide5.xml" Id="Rbcdd3b24f7854ff8" /><Relationship Type="http://schemas.openxmlformats.org/officeDocument/2006/relationships/slide" Target="/ppt/slides/slide6.xml" Id="R95f27638aed54bd2" /><Relationship Type="http://schemas.openxmlformats.org/officeDocument/2006/relationships/slide" Target="/ppt/slides/slide7.xml" Id="Rd71947966950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f1c70df354d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c9e33d9d54147" /><Relationship Type="http://schemas.openxmlformats.org/officeDocument/2006/relationships/theme" Target="/ppt/slideMasters/theme/theme1.xml" Id="R0658adf54e7846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c9e33d9d5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3f1994dd3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0f01a9f0040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9335440a54c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bedaa4465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b5411856741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7e9d5ae2f4d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1cabdb620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5-PLUSS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5-PLUSS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26 966 165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2 157 040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9 867 964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MIDTTEIGEN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RAMSVOLL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post@5-pluss.no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www.5-Pluss.no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925 151 564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