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28b5e24ca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b653af93647e0"/>
  </p:sldMasterIdLst>
  <p:sldIdLst>
    <p:sldId xmlns:r="http://schemas.openxmlformats.org/officeDocument/2006/relationships" id="256" r:id="R6ded0a4323da481e"/>
    <p:sldId xmlns:r="http://schemas.openxmlformats.org/officeDocument/2006/relationships" id="257" r:id="R5d5d9d77c2024154"/>
    <p:sldId xmlns:r="http://schemas.openxmlformats.org/officeDocument/2006/relationships" id="258" r:id="R66cdb8f9ae064f8a"/>
    <p:sldId xmlns:r="http://schemas.openxmlformats.org/officeDocument/2006/relationships" id="259" r:id="R2e9c6b57d8d248f2"/>
    <p:sldId xmlns:r="http://schemas.openxmlformats.org/officeDocument/2006/relationships" id="260" r:id="R9b71b509384b4064"/>
    <p:sldId xmlns:r="http://schemas.openxmlformats.org/officeDocument/2006/relationships" id="261" r:id="R87c64a58f9f9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b653af93647e0" /><Relationship Type="http://schemas.openxmlformats.org/officeDocument/2006/relationships/slide" Target="/ppt/slides/slide1.xml" Id="R6ded0a4323da481e" /><Relationship Type="http://schemas.openxmlformats.org/officeDocument/2006/relationships/slide" Target="/ppt/slides/slide2.xml" Id="R5d5d9d77c2024154" /><Relationship Type="http://schemas.openxmlformats.org/officeDocument/2006/relationships/slide" Target="/ppt/slides/slide3.xml" Id="R66cdb8f9ae064f8a" /><Relationship Type="http://schemas.openxmlformats.org/officeDocument/2006/relationships/slide" Target="/ppt/slides/slide4.xml" Id="R2e9c6b57d8d248f2" /><Relationship Type="http://schemas.openxmlformats.org/officeDocument/2006/relationships/slide" Target="/ppt/slides/slide5.xml" Id="R9b71b509384b4064" /><Relationship Type="http://schemas.openxmlformats.org/officeDocument/2006/relationships/slide" Target="/ppt/slides/slide6.xml" Id="R87c64a58f9f9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ca54cfb5a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48730b4e4a0f" /><Relationship Type="http://schemas.openxmlformats.org/officeDocument/2006/relationships/theme" Target="/ppt/slideMasters/theme/theme1.xml" Id="Rb8d5e139c598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f48730b4e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fba66e95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74eb7b52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d21ab9f83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baf49de5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dd4f480e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ae21ef1e4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