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7e8e203bf44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944fc13cfa419b"/>
  </p:sldMasterIdLst>
  <p:sldIdLst>
    <p:sldId xmlns:r="http://schemas.openxmlformats.org/officeDocument/2006/relationships" id="256" r:id="R78d9506d1bc14d1f"/>
    <p:sldId xmlns:r="http://schemas.openxmlformats.org/officeDocument/2006/relationships" id="257" r:id="R28a6b84bc0624285"/>
    <p:sldId xmlns:r="http://schemas.openxmlformats.org/officeDocument/2006/relationships" id="258" r:id="R1bbe8a1997a742d0"/>
    <p:sldId xmlns:r="http://schemas.openxmlformats.org/officeDocument/2006/relationships" id="259" r:id="R06deb30dc6874a86"/>
    <p:sldId xmlns:r="http://schemas.openxmlformats.org/officeDocument/2006/relationships" id="260" r:id="Rfb5cd7aaa1ad43b8"/>
    <p:sldId xmlns:r="http://schemas.openxmlformats.org/officeDocument/2006/relationships" id="261" r:id="R8dfe54472ec7411e"/>
    <p:sldId xmlns:r="http://schemas.openxmlformats.org/officeDocument/2006/relationships" id="262" r:id="Rc9e068d4d0db48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44fc13cfa419b" /><Relationship Type="http://schemas.openxmlformats.org/officeDocument/2006/relationships/slide" Target="/ppt/slides/slide1.xml" Id="R78d9506d1bc14d1f" /><Relationship Type="http://schemas.openxmlformats.org/officeDocument/2006/relationships/slide" Target="/ppt/slides/slide2.xml" Id="R28a6b84bc0624285" /><Relationship Type="http://schemas.openxmlformats.org/officeDocument/2006/relationships/slide" Target="/ppt/slides/slide3.xml" Id="R1bbe8a1997a742d0" /><Relationship Type="http://schemas.openxmlformats.org/officeDocument/2006/relationships/slide" Target="/ppt/slides/slide4.xml" Id="R06deb30dc6874a86" /><Relationship Type="http://schemas.openxmlformats.org/officeDocument/2006/relationships/slide" Target="/ppt/slides/slide5.xml" Id="Rfb5cd7aaa1ad43b8" /><Relationship Type="http://schemas.openxmlformats.org/officeDocument/2006/relationships/slide" Target="/ppt/slides/slide6.xml" Id="R8dfe54472ec7411e" /><Relationship Type="http://schemas.openxmlformats.org/officeDocument/2006/relationships/slide" Target="/ppt/slides/slide7.xml" Id="Rc9e068d4d0db48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6b354bcdb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ed208fac427d" /><Relationship Type="http://schemas.openxmlformats.org/officeDocument/2006/relationships/theme" Target="/ppt/slideMasters/theme/theme1.xml" Id="Re79d34d690c641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59ed208fac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d9d7b9d08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088c361a94b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4899f32474d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e77c2967d40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e18bf97b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e135b922e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5d68154cc44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YODA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2 412 075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2 473 347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Skadsems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YODA INVEST AS</a:t>
            </a:r>
          </a:p>
        </p:txBody>
      </p:sp>
    </p:spTree>
  </p:cSld>
  <p:clrMapOvr>
    <a:masterClrMapping xmlns:a="http://schemas.openxmlformats.org/drawingml/2006/main"/>
  </p:clrMapOvr>
</p:sld>
</file>