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83ca8f487f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d867632f04b50"/>
  </p:sldMasterIdLst>
  <p:sldIdLst>
    <p:sldId xmlns:r="http://schemas.openxmlformats.org/officeDocument/2006/relationships" id="256" r:id="R904bce8dfe8f49c7"/>
    <p:sldId xmlns:r="http://schemas.openxmlformats.org/officeDocument/2006/relationships" id="257" r:id="Rc979fca98e704b8d"/>
    <p:sldId xmlns:r="http://schemas.openxmlformats.org/officeDocument/2006/relationships" id="258" r:id="Rb962c30eccd84220"/>
    <p:sldId xmlns:r="http://schemas.openxmlformats.org/officeDocument/2006/relationships" id="259" r:id="Rbc2345ca90fa49ad"/>
    <p:sldId xmlns:r="http://schemas.openxmlformats.org/officeDocument/2006/relationships" id="260" r:id="Rad740816da834334"/>
    <p:sldId xmlns:r="http://schemas.openxmlformats.org/officeDocument/2006/relationships" id="261" r:id="R9b341bb6d31b4500"/>
    <p:sldId xmlns:r="http://schemas.openxmlformats.org/officeDocument/2006/relationships" id="262" r:id="Rdff49f33ee734d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d867632f04b50" /><Relationship Type="http://schemas.openxmlformats.org/officeDocument/2006/relationships/slide" Target="/ppt/slides/slide1.xml" Id="R904bce8dfe8f49c7" /><Relationship Type="http://schemas.openxmlformats.org/officeDocument/2006/relationships/slide" Target="/ppt/slides/slide2.xml" Id="Rc979fca98e704b8d" /><Relationship Type="http://schemas.openxmlformats.org/officeDocument/2006/relationships/slide" Target="/ppt/slides/slide3.xml" Id="Rb962c30eccd84220" /><Relationship Type="http://schemas.openxmlformats.org/officeDocument/2006/relationships/slide" Target="/ppt/slides/slide4.xml" Id="Rbc2345ca90fa49ad" /><Relationship Type="http://schemas.openxmlformats.org/officeDocument/2006/relationships/slide" Target="/ppt/slides/slide5.xml" Id="Rad740816da834334" /><Relationship Type="http://schemas.openxmlformats.org/officeDocument/2006/relationships/slide" Target="/ppt/slides/slide6.xml" Id="R9b341bb6d31b4500" /><Relationship Type="http://schemas.openxmlformats.org/officeDocument/2006/relationships/slide" Target="/ppt/slides/slide7.xml" Id="Rdff49f33ee734d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315f26e664a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9bce9f8b4c9b" /><Relationship Type="http://schemas.openxmlformats.org/officeDocument/2006/relationships/theme" Target="/ppt/slideMasters/theme/theme1.xml" Id="Rd64792d748c4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f9bce9f8b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34e1e32204d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d7477d42648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1eb4c55374f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694de15894e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ebb9944f140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aead7901042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8280d060149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TOMBRE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TOMBRE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TOMBRE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TOMBRE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TOMBRE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TOMBRE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1 545 984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1 582 984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TOMBRE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RIIS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HELÉNE TOMBRE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TOMBRE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tombreas@gmail.com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925 136 069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TOMBRE AS</a:t>
            </a:r>
          </a:p>
        </p:txBody>
      </p:sp>
    </p:spTree>
  </p:cSld>
  <p:clrMapOvr>
    <a:masterClrMapping xmlns:a="http://schemas.openxmlformats.org/drawingml/2006/main"/>
  </p:clrMapOvr>
</p:sld>
</file>