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b9f7b27afd4f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eae0e92d04a9a"/>
  </p:sldMasterIdLst>
  <p:sldIdLst>
    <p:sldId xmlns:r="http://schemas.openxmlformats.org/officeDocument/2006/relationships" id="256" r:id="R3307a2ac5a424f15"/>
    <p:sldId xmlns:r="http://schemas.openxmlformats.org/officeDocument/2006/relationships" id="257" r:id="Rd1c3214a55174c58"/>
    <p:sldId xmlns:r="http://schemas.openxmlformats.org/officeDocument/2006/relationships" id="258" r:id="Rd6ded35d2f7f4319"/>
    <p:sldId xmlns:r="http://schemas.openxmlformats.org/officeDocument/2006/relationships" id="259" r:id="Rb55e804b30ee49d3"/>
    <p:sldId xmlns:r="http://schemas.openxmlformats.org/officeDocument/2006/relationships" id="260" r:id="Rd622a56aea754bc0"/>
    <p:sldId xmlns:r="http://schemas.openxmlformats.org/officeDocument/2006/relationships" id="261" r:id="R4fa1286fab004d7f"/>
    <p:sldId xmlns:r="http://schemas.openxmlformats.org/officeDocument/2006/relationships" id="262" r:id="Rdd99dc1cdf1145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eae0e92d04a9a" /><Relationship Type="http://schemas.openxmlformats.org/officeDocument/2006/relationships/slide" Target="/ppt/slides/slide1.xml" Id="R3307a2ac5a424f15" /><Relationship Type="http://schemas.openxmlformats.org/officeDocument/2006/relationships/slide" Target="/ppt/slides/slide2.xml" Id="Rd1c3214a55174c58" /><Relationship Type="http://schemas.openxmlformats.org/officeDocument/2006/relationships/slide" Target="/ppt/slides/slide3.xml" Id="Rd6ded35d2f7f4319" /><Relationship Type="http://schemas.openxmlformats.org/officeDocument/2006/relationships/slide" Target="/ppt/slides/slide4.xml" Id="Rb55e804b30ee49d3" /><Relationship Type="http://schemas.openxmlformats.org/officeDocument/2006/relationships/slide" Target="/ppt/slides/slide5.xml" Id="Rd622a56aea754bc0" /><Relationship Type="http://schemas.openxmlformats.org/officeDocument/2006/relationships/slide" Target="/ppt/slides/slide6.xml" Id="R4fa1286fab004d7f" /><Relationship Type="http://schemas.openxmlformats.org/officeDocument/2006/relationships/slide" Target="/ppt/slides/slide7.xml" Id="Rdd99dc1cdf1145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974919abbb4d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5028f86184a3e" /><Relationship Type="http://schemas.openxmlformats.org/officeDocument/2006/relationships/theme" Target="/ppt/slideMasters/theme/theme1.xml" Id="Rf37bd5928da542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65028f86184a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bf91d9c6149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c86276bf643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a3bfaf90d46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1e2f6b4694d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40a635b5547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2c8d61afa49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e0c5a4fb8f48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ABISCO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ABISCO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2 844 174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2 215 715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2 848 203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47 361 075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53 659 353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BABISCO AS  –  49,7 %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CARACO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VEDFOS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VINDKAST AS  –  13,8 %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BABISCO AS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AB Fossum, Harbitzalléen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925 130 656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ABISCO AS</a:t>
            </a:r>
          </a:p>
        </p:txBody>
      </p:sp>
    </p:spTree>
  </p:cSld>
  <p:clrMapOvr>
    <a:masterClrMapping xmlns:a="http://schemas.openxmlformats.org/drawingml/2006/main"/>
  </p:clrMapOvr>
</p:sld>
</file>