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e5c3a2402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c55bd0e6d4b04"/>
  </p:sldMasterIdLst>
  <p:sldIdLst>
    <p:sldId xmlns:r="http://schemas.openxmlformats.org/officeDocument/2006/relationships" id="256" r:id="Rbcb82d1b0dad4271"/>
    <p:sldId xmlns:r="http://schemas.openxmlformats.org/officeDocument/2006/relationships" id="257" r:id="R24826c1f45e144e2"/>
    <p:sldId xmlns:r="http://schemas.openxmlformats.org/officeDocument/2006/relationships" id="258" r:id="Rb115b7fdebb64613"/>
    <p:sldId xmlns:r="http://schemas.openxmlformats.org/officeDocument/2006/relationships" id="259" r:id="R40ea26246bf3452f"/>
    <p:sldId xmlns:r="http://schemas.openxmlformats.org/officeDocument/2006/relationships" id="260" r:id="R9437c722478141b8"/>
    <p:sldId xmlns:r="http://schemas.openxmlformats.org/officeDocument/2006/relationships" id="261" r:id="R19086d65d772485a"/>
    <p:sldId xmlns:r="http://schemas.openxmlformats.org/officeDocument/2006/relationships" id="262" r:id="R7eab6b8b29f4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c55bd0e6d4b04" /><Relationship Type="http://schemas.openxmlformats.org/officeDocument/2006/relationships/slide" Target="/ppt/slides/slide1.xml" Id="Rbcb82d1b0dad4271" /><Relationship Type="http://schemas.openxmlformats.org/officeDocument/2006/relationships/slide" Target="/ppt/slides/slide2.xml" Id="R24826c1f45e144e2" /><Relationship Type="http://schemas.openxmlformats.org/officeDocument/2006/relationships/slide" Target="/ppt/slides/slide3.xml" Id="Rb115b7fdebb64613" /><Relationship Type="http://schemas.openxmlformats.org/officeDocument/2006/relationships/slide" Target="/ppt/slides/slide4.xml" Id="R40ea26246bf3452f" /><Relationship Type="http://schemas.openxmlformats.org/officeDocument/2006/relationships/slide" Target="/ppt/slides/slide5.xml" Id="R9437c722478141b8" /><Relationship Type="http://schemas.openxmlformats.org/officeDocument/2006/relationships/slide" Target="/ppt/slides/slide6.xml" Id="R19086d65d772485a" /><Relationship Type="http://schemas.openxmlformats.org/officeDocument/2006/relationships/slide" Target="/ppt/slides/slide7.xml" Id="R7eab6b8b29f4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4bc9142d5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2b211a6b42f6" /><Relationship Type="http://schemas.openxmlformats.org/officeDocument/2006/relationships/theme" Target="/ppt/slideMasters/theme/theme1.xml" Id="Ra1eb5e6b0ac9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02b211a6b42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96686dad14a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4e2d90ed4f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b95ea8fff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9c681c2e84c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c60714a13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35a80d636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a53333bb1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OSTUCAP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OSTUCAP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4 195 185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KENNETH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