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a121d704c343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9ce92e458412f"/>
  </p:sldMasterIdLst>
  <p:sldIdLst>
    <p:sldId xmlns:r="http://schemas.openxmlformats.org/officeDocument/2006/relationships" id="256" r:id="Ra22c251d59fb4fd6"/>
    <p:sldId xmlns:r="http://schemas.openxmlformats.org/officeDocument/2006/relationships" id="257" r:id="R424df786a0df42e0"/>
    <p:sldId xmlns:r="http://schemas.openxmlformats.org/officeDocument/2006/relationships" id="258" r:id="Rfa5d17b11aff481d"/>
    <p:sldId xmlns:r="http://schemas.openxmlformats.org/officeDocument/2006/relationships" id="259" r:id="R341fc4c975a1444a"/>
    <p:sldId xmlns:r="http://schemas.openxmlformats.org/officeDocument/2006/relationships" id="260" r:id="R07ac622294154b8f"/>
    <p:sldId xmlns:r="http://schemas.openxmlformats.org/officeDocument/2006/relationships" id="261" r:id="R5904cef4b4054468"/>
    <p:sldId xmlns:r="http://schemas.openxmlformats.org/officeDocument/2006/relationships" id="262" r:id="R6afd1f5f2fff4a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9ce92e458412f" /><Relationship Type="http://schemas.openxmlformats.org/officeDocument/2006/relationships/slide" Target="/ppt/slides/slide1.xml" Id="Ra22c251d59fb4fd6" /><Relationship Type="http://schemas.openxmlformats.org/officeDocument/2006/relationships/slide" Target="/ppt/slides/slide2.xml" Id="R424df786a0df42e0" /><Relationship Type="http://schemas.openxmlformats.org/officeDocument/2006/relationships/slide" Target="/ppt/slides/slide3.xml" Id="Rfa5d17b11aff481d" /><Relationship Type="http://schemas.openxmlformats.org/officeDocument/2006/relationships/slide" Target="/ppt/slides/slide4.xml" Id="R341fc4c975a1444a" /><Relationship Type="http://schemas.openxmlformats.org/officeDocument/2006/relationships/slide" Target="/ppt/slides/slide5.xml" Id="R07ac622294154b8f" /><Relationship Type="http://schemas.openxmlformats.org/officeDocument/2006/relationships/slide" Target="/ppt/slides/slide6.xml" Id="R5904cef4b4054468" /><Relationship Type="http://schemas.openxmlformats.org/officeDocument/2006/relationships/slide" Target="/ppt/slides/slide7.xml" Id="R6afd1f5f2fff4a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be0a0164b849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6e3c346ea4e8f" /><Relationship Type="http://schemas.openxmlformats.org/officeDocument/2006/relationships/theme" Target="/ppt/slideMasters/theme/theme1.xml" Id="R809c2a4ba61342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66e3c346ea4e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a7f7e806c42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de340413e45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4f6c6092747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c5b4dee774ec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401db14cf4d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d3545d18d409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e76c011ee4f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MIRAMAR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MIRAMAR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2 197 530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2 410 598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SØRGAARD WESSEL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MIRAMAR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Erik Sørgaard Wessel, Løvenskiolds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925 107 662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MIRAMAR INVEST AS</a:t>
            </a:r>
          </a:p>
        </p:txBody>
      </p:sp>
    </p:spTree>
  </p:cSld>
  <p:clrMapOvr>
    <a:masterClrMapping xmlns:a="http://schemas.openxmlformats.org/drawingml/2006/main"/>
  </p:clrMapOvr>
</p:sld>
</file>