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42c4dfdc0964ed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083c4d35c214eea"/>
  </p:sldMasterIdLst>
  <p:sldIdLst>
    <p:sldId xmlns:r="http://schemas.openxmlformats.org/officeDocument/2006/relationships" id="256" r:id="Rf2a6ae3201c6418c"/>
    <p:sldId xmlns:r="http://schemas.openxmlformats.org/officeDocument/2006/relationships" id="257" r:id="Recfcc47994d04ff6"/>
    <p:sldId xmlns:r="http://schemas.openxmlformats.org/officeDocument/2006/relationships" id="258" r:id="Rf4f0ec88fa07474f"/>
    <p:sldId xmlns:r="http://schemas.openxmlformats.org/officeDocument/2006/relationships" id="259" r:id="Rf63809788b4f4a18"/>
    <p:sldId xmlns:r="http://schemas.openxmlformats.org/officeDocument/2006/relationships" id="260" r:id="Rfb95afa6f6134a95"/>
    <p:sldId xmlns:r="http://schemas.openxmlformats.org/officeDocument/2006/relationships" id="261" r:id="R85c366d3153d4078"/>
    <p:sldId xmlns:r="http://schemas.openxmlformats.org/officeDocument/2006/relationships" id="262" r:id="R231545061a7d496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83c4d35c214eea" /><Relationship Type="http://schemas.openxmlformats.org/officeDocument/2006/relationships/slide" Target="/ppt/slides/slide1.xml" Id="Rf2a6ae3201c6418c" /><Relationship Type="http://schemas.openxmlformats.org/officeDocument/2006/relationships/slide" Target="/ppt/slides/slide2.xml" Id="Recfcc47994d04ff6" /><Relationship Type="http://schemas.openxmlformats.org/officeDocument/2006/relationships/slide" Target="/ppt/slides/slide3.xml" Id="Rf4f0ec88fa07474f" /><Relationship Type="http://schemas.openxmlformats.org/officeDocument/2006/relationships/slide" Target="/ppt/slides/slide4.xml" Id="Rf63809788b4f4a18" /><Relationship Type="http://schemas.openxmlformats.org/officeDocument/2006/relationships/slide" Target="/ppt/slides/slide5.xml" Id="Rfb95afa6f6134a95" /><Relationship Type="http://schemas.openxmlformats.org/officeDocument/2006/relationships/slide" Target="/ppt/slides/slide6.xml" Id="R85c366d3153d4078" /><Relationship Type="http://schemas.openxmlformats.org/officeDocument/2006/relationships/slide" Target="/ppt/slides/slide7.xml" Id="R231545061a7d496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e52448e17b433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7820243ca448a8" /><Relationship Type="http://schemas.openxmlformats.org/officeDocument/2006/relationships/theme" Target="/ppt/slideMasters/theme/theme1.xml" Id="R84de36ce2ea04c7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57820243ca448a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b2d8c6d9794cb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8fb2475ebc4f9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c85d0f4c7c45f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462f737c9f4da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c47ed0a4c8428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2c1aeb98ca406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806cdae6d044e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CEDRA NORGE KOMPETANSE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CEDRA NORGE KOMPETANSE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CEDRA NORGE KOMPETANSE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CEDRA NORGE KOMPETANSE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CEDRA NORGE KOMPETANSE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CEDRA NORGE KOMPETANSE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7 051 800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488 067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429 248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101 332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3 036 740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CEDRA NORGE KOMPETANSE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R-NR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CEDRA NORGE KOMPETANSE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Ruseløkkveien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11 42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rsmnorge.no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925 107 492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CEDRA NORGE KOMPETANSE AS</a:t>
            </a:r>
          </a:p>
        </p:txBody>
      </p:sp>
    </p:spTree>
  </p:cSld>
  <p:clrMapOvr>
    <a:masterClrMapping xmlns:a="http://schemas.openxmlformats.org/drawingml/2006/main"/>
  </p:clrMapOvr>
</p:sld>
</file>