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4f71e9f02d48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ed18081d264bc7"/>
  </p:sldMasterIdLst>
  <p:sldIdLst>
    <p:sldId xmlns:r="http://schemas.openxmlformats.org/officeDocument/2006/relationships" id="256" r:id="R14d4b6db296b4a4e"/>
    <p:sldId xmlns:r="http://schemas.openxmlformats.org/officeDocument/2006/relationships" id="257" r:id="R15693267c73c4618"/>
    <p:sldId xmlns:r="http://schemas.openxmlformats.org/officeDocument/2006/relationships" id="258" r:id="Rce2bed325a0349ac"/>
    <p:sldId xmlns:r="http://schemas.openxmlformats.org/officeDocument/2006/relationships" id="259" r:id="R050395feab394428"/>
    <p:sldId xmlns:r="http://schemas.openxmlformats.org/officeDocument/2006/relationships" id="260" r:id="Rc00dd7292d994050"/>
    <p:sldId xmlns:r="http://schemas.openxmlformats.org/officeDocument/2006/relationships" id="261" r:id="R2c0f8df012c94be1"/>
    <p:sldId xmlns:r="http://schemas.openxmlformats.org/officeDocument/2006/relationships" id="262" r:id="R117b863f7ba4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d18081d264bc7" /><Relationship Type="http://schemas.openxmlformats.org/officeDocument/2006/relationships/slide" Target="/ppt/slides/slide1.xml" Id="R14d4b6db296b4a4e" /><Relationship Type="http://schemas.openxmlformats.org/officeDocument/2006/relationships/slide" Target="/ppt/slides/slide2.xml" Id="R15693267c73c4618" /><Relationship Type="http://schemas.openxmlformats.org/officeDocument/2006/relationships/slide" Target="/ppt/slides/slide3.xml" Id="Rce2bed325a0349ac" /><Relationship Type="http://schemas.openxmlformats.org/officeDocument/2006/relationships/slide" Target="/ppt/slides/slide4.xml" Id="R050395feab394428" /><Relationship Type="http://schemas.openxmlformats.org/officeDocument/2006/relationships/slide" Target="/ppt/slides/slide5.xml" Id="Rc00dd7292d994050" /><Relationship Type="http://schemas.openxmlformats.org/officeDocument/2006/relationships/slide" Target="/ppt/slides/slide6.xml" Id="R2c0f8df012c94be1" /><Relationship Type="http://schemas.openxmlformats.org/officeDocument/2006/relationships/slide" Target="/ppt/slides/slide7.xml" Id="R117b863f7ba4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199a35204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d8ef35340419a" /><Relationship Type="http://schemas.openxmlformats.org/officeDocument/2006/relationships/theme" Target="/ppt/slideMasters/theme/theme1.xml" Id="R275d0d82a98a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cd8ef3534041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f614862048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78251b1b643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cea662c9a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a6e109d514c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3d129a3dd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135e76bbb40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a45639701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 HOLDING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5 848 301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Ugelivegen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925 106 968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