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27925b2e1846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8b66ec1e2f4b29"/>
  </p:sldMasterIdLst>
  <p:sldIdLst>
    <p:sldId xmlns:r="http://schemas.openxmlformats.org/officeDocument/2006/relationships" id="256" r:id="Rf03f6c6599314b64"/>
    <p:sldId xmlns:r="http://schemas.openxmlformats.org/officeDocument/2006/relationships" id="257" r:id="R8ab47065a3824ea7"/>
    <p:sldId xmlns:r="http://schemas.openxmlformats.org/officeDocument/2006/relationships" id="258" r:id="Ra01f2eed5528495d"/>
    <p:sldId xmlns:r="http://schemas.openxmlformats.org/officeDocument/2006/relationships" id="259" r:id="R2a2f46b0d4e54dd5"/>
    <p:sldId xmlns:r="http://schemas.openxmlformats.org/officeDocument/2006/relationships" id="260" r:id="R074aa266746f4376"/>
    <p:sldId xmlns:r="http://schemas.openxmlformats.org/officeDocument/2006/relationships" id="261" r:id="Rb8de4d5c98974853"/>
    <p:sldId xmlns:r="http://schemas.openxmlformats.org/officeDocument/2006/relationships" id="262" r:id="R5aeb67b2dd6342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b66ec1e2f4b29" /><Relationship Type="http://schemas.openxmlformats.org/officeDocument/2006/relationships/slide" Target="/ppt/slides/slide1.xml" Id="Rf03f6c6599314b64" /><Relationship Type="http://schemas.openxmlformats.org/officeDocument/2006/relationships/slide" Target="/ppt/slides/slide2.xml" Id="R8ab47065a3824ea7" /><Relationship Type="http://schemas.openxmlformats.org/officeDocument/2006/relationships/slide" Target="/ppt/slides/slide3.xml" Id="Ra01f2eed5528495d" /><Relationship Type="http://schemas.openxmlformats.org/officeDocument/2006/relationships/slide" Target="/ppt/slides/slide4.xml" Id="R2a2f46b0d4e54dd5" /><Relationship Type="http://schemas.openxmlformats.org/officeDocument/2006/relationships/slide" Target="/ppt/slides/slide5.xml" Id="R074aa266746f4376" /><Relationship Type="http://schemas.openxmlformats.org/officeDocument/2006/relationships/slide" Target="/ppt/slides/slide6.xml" Id="Rb8de4d5c98974853" /><Relationship Type="http://schemas.openxmlformats.org/officeDocument/2006/relationships/slide" Target="/ppt/slides/slide7.xml" Id="R5aeb67b2dd6342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d63805811744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0bdaaf1914784" /><Relationship Type="http://schemas.openxmlformats.org/officeDocument/2006/relationships/theme" Target="/ppt/slideMasters/theme/theme1.xml" Id="R923d9de068b64c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0bdaaf19147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cf20a87dc4d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beb898e1248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4d8f0913d4e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c8283279444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b38c48f5a4b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6e5e2670e40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099e5e44841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KIMSITT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KIMSITT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593 709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6 262 613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6 355 238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BOWLES SØRHUS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Bowles Sørhus, Bølerskrenten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925 103 799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