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311f25bcbb47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b0b2f392404a6a"/>
  </p:sldMasterIdLst>
  <p:sldIdLst>
    <p:sldId xmlns:r="http://schemas.openxmlformats.org/officeDocument/2006/relationships" id="256" r:id="R6a9c8014b83c4a1e"/>
    <p:sldId xmlns:r="http://schemas.openxmlformats.org/officeDocument/2006/relationships" id="257" r:id="R8e203c0b35384fe6"/>
    <p:sldId xmlns:r="http://schemas.openxmlformats.org/officeDocument/2006/relationships" id="258" r:id="R956e5820804a4d56"/>
    <p:sldId xmlns:r="http://schemas.openxmlformats.org/officeDocument/2006/relationships" id="259" r:id="Rcb1be146953b4362"/>
    <p:sldId xmlns:r="http://schemas.openxmlformats.org/officeDocument/2006/relationships" id="260" r:id="R188ea8b144c3479f"/>
    <p:sldId xmlns:r="http://schemas.openxmlformats.org/officeDocument/2006/relationships" id="261" r:id="Rf5f3fe9a676b42fc"/>
    <p:sldId xmlns:r="http://schemas.openxmlformats.org/officeDocument/2006/relationships" id="262" r:id="R4d0b8978ebee47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b0b2f392404a6a" /><Relationship Type="http://schemas.openxmlformats.org/officeDocument/2006/relationships/slide" Target="/ppt/slides/slide1.xml" Id="R6a9c8014b83c4a1e" /><Relationship Type="http://schemas.openxmlformats.org/officeDocument/2006/relationships/slide" Target="/ppt/slides/slide2.xml" Id="R8e203c0b35384fe6" /><Relationship Type="http://schemas.openxmlformats.org/officeDocument/2006/relationships/slide" Target="/ppt/slides/slide3.xml" Id="R956e5820804a4d56" /><Relationship Type="http://schemas.openxmlformats.org/officeDocument/2006/relationships/slide" Target="/ppt/slides/slide4.xml" Id="Rcb1be146953b4362" /><Relationship Type="http://schemas.openxmlformats.org/officeDocument/2006/relationships/slide" Target="/ppt/slides/slide5.xml" Id="R188ea8b144c3479f" /><Relationship Type="http://schemas.openxmlformats.org/officeDocument/2006/relationships/slide" Target="/ppt/slides/slide6.xml" Id="Rf5f3fe9a676b42fc" /><Relationship Type="http://schemas.openxmlformats.org/officeDocument/2006/relationships/slide" Target="/ppt/slides/slide7.xml" Id="R4d0b8978ebee47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306bfd69e948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f8cd8a16346ea" /><Relationship Type="http://schemas.openxmlformats.org/officeDocument/2006/relationships/theme" Target="/ppt/slideMasters/theme/theme1.xml" Id="Rb20f8030d88247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1f8cd8a16346e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64856e5dc486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7b4bd28cc41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b95cd78f14c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c65977ecea4d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95f99ff009462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1cd7c490649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7f05adf5643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MALIK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HOLDINGS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−88 356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−211 841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MALIK SUBHAN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Subhan Malik, Risabergstien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925 099 708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MALIK HOLDINGS AS</a:t>
            </a:r>
          </a:p>
        </p:txBody>
      </p:sp>
    </p:spTree>
  </p:cSld>
  <p:clrMapOvr>
    <a:masterClrMapping xmlns:a="http://schemas.openxmlformats.org/drawingml/2006/main"/>
  </p:clrMapOvr>
</p:sld>
</file>