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0bf8e4f69a41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2121006b0da4c14"/>
  </p:sldMasterIdLst>
  <p:sldIdLst>
    <p:sldId xmlns:r="http://schemas.openxmlformats.org/officeDocument/2006/relationships" id="256" r:id="Rb9967aa49ce5459a"/>
    <p:sldId xmlns:r="http://schemas.openxmlformats.org/officeDocument/2006/relationships" id="257" r:id="Rdbc9fe3ac8564efb"/>
    <p:sldId xmlns:r="http://schemas.openxmlformats.org/officeDocument/2006/relationships" id="258" r:id="R92b7ffb6e30c4676"/>
    <p:sldId xmlns:r="http://schemas.openxmlformats.org/officeDocument/2006/relationships" id="259" r:id="R9a542710169c4dfa"/>
    <p:sldId xmlns:r="http://schemas.openxmlformats.org/officeDocument/2006/relationships" id="260" r:id="R4ca260608b7942d1"/>
    <p:sldId xmlns:r="http://schemas.openxmlformats.org/officeDocument/2006/relationships" id="261" r:id="R2d9cc31eb13641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121006b0da4c14" /><Relationship Type="http://schemas.openxmlformats.org/officeDocument/2006/relationships/slide" Target="/ppt/slides/slide1.xml" Id="Rb9967aa49ce5459a" /><Relationship Type="http://schemas.openxmlformats.org/officeDocument/2006/relationships/slide" Target="/ppt/slides/slide2.xml" Id="Rdbc9fe3ac8564efb" /><Relationship Type="http://schemas.openxmlformats.org/officeDocument/2006/relationships/slide" Target="/ppt/slides/slide3.xml" Id="R92b7ffb6e30c4676" /><Relationship Type="http://schemas.openxmlformats.org/officeDocument/2006/relationships/slide" Target="/ppt/slides/slide4.xml" Id="R9a542710169c4dfa" /><Relationship Type="http://schemas.openxmlformats.org/officeDocument/2006/relationships/slide" Target="/ppt/slides/slide5.xml" Id="R4ca260608b7942d1" /><Relationship Type="http://schemas.openxmlformats.org/officeDocument/2006/relationships/slide" Target="/ppt/slides/slide6.xml" Id="R2d9cc31eb13641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a82db1caec4b6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e7f030653c41ae" /><Relationship Type="http://schemas.openxmlformats.org/officeDocument/2006/relationships/theme" Target="/ppt/slideMasters/theme/theme1.xml" Id="Rebdfb102f81543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e7f030653c41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291f2c005c4c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e0c7842fa045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a63f893b4c47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05c581b8c44e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c3262f1d174e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dbb28cf45b4a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MALIK HOLDINGS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Subhan Malik, Risabergstien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4056 Tananger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925 099 708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