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4a2041f2824b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3779007d2a45e9"/>
  </p:sldMasterIdLst>
  <p:sldIdLst>
    <p:sldId xmlns:r="http://schemas.openxmlformats.org/officeDocument/2006/relationships" id="256" r:id="R5a5013969cd34df1"/>
    <p:sldId xmlns:r="http://schemas.openxmlformats.org/officeDocument/2006/relationships" id="257" r:id="Rfbc317d3b1634463"/>
    <p:sldId xmlns:r="http://schemas.openxmlformats.org/officeDocument/2006/relationships" id="258" r:id="R5a0417c88d464b58"/>
    <p:sldId xmlns:r="http://schemas.openxmlformats.org/officeDocument/2006/relationships" id="259" r:id="Ref4554b51dc04971"/>
    <p:sldId xmlns:r="http://schemas.openxmlformats.org/officeDocument/2006/relationships" id="260" r:id="R15dca482753c4b23"/>
    <p:sldId xmlns:r="http://schemas.openxmlformats.org/officeDocument/2006/relationships" id="261" r:id="R561bc56e8662406d"/>
    <p:sldId xmlns:r="http://schemas.openxmlformats.org/officeDocument/2006/relationships" id="262" r:id="R7bff5709e1d949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779007d2a45e9" /><Relationship Type="http://schemas.openxmlformats.org/officeDocument/2006/relationships/slide" Target="/ppt/slides/slide1.xml" Id="R5a5013969cd34df1" /><Relationship Type="http://schemas.openxmlformats.org/officeDocument/2006/relationships/slide" Target="/ppt/slides/slide2.xml" Id="Rfbc317d3b1634463" /><Relationship Type="http://schemas.openxmlformats.org/officeDocument/2006/relationships/slide" Target="/ppt/slides/slide3.xml" Id="R5a0417c88d464b58" /><Relationship Type="http://schemas.openxmlformats.org/officeDocument/2006/relationships/slide" Target="/ppt/slides/slide4.xml" Id="Ref4554b51dc04971" /><Relationship Type="http://schemas.openxmlformats.org/officeDocument/2006/relationships/slide" Target="/ppt/slides/slide5.xml" Id="R15dca482753c4b23" /><Relationship Type="http://schemas.openxmlformats.org/officeDocument/2006/relationships/slide" Target="/ppt/slides/slide6.xml" Id="R561bc56e8662406d" /><Relationship Type="http://schemas.openxmlformats.org/officeDocument/2006/relationships/slide" Target="/ppt/slides/slide7.xml" Id="R7bff5709e1d949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34da46fb6947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8a7db6bf34815" /><Relationship Type="http://schemas.openxmlformats.org/officeDocument/2006/relationships/theme" Target="/ppt/slideMasters/theme/theme1.xml" Id="Rbd170361798b4e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28a7db6bf348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0a3348a254c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ea5d073fb4f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445f7344a4e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697d390f445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1a5bbf7374e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1647ed2134c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75cd345214d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AUTOEXEC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AUTOEXEC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138 728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138 728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RYNNING MORK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Ødegårds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925 093 173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AUTOEXEC AS</a:t>
            </a:r>
          </a:p>
        </p:txBody>
      </p:sp>
    </p:spTree>
  </p:cSld>
  <p:clrMapOvr>
    <a:masterClrMapping xmlns:a="http://schemas.openxmlformats.org/drawingml/2006/main"/>
  </p:clrMapOvr>
</p:sld>
</file>