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ed205927e4d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81dca0426e4327"/>
  </p:sldMasterIdLst>
  <p:sldIdLst>
    <p:sldId xmlns:r="http://schemas.openxmlformats.org/officeDocument/2006/relationships" id="256" r:id="Rc03e3a76a6a84981"/>
    <p:sldId xmlns:r="http://schemas.openxmlformats.org/officeDocument/2006/relationships" id="257" r:id="Re0d3355936c34f1a"/>
    <p:sldId xmlns:r="http://schemas.openxmlformats.org/officeDocument/2006/relationships" id="258" r:id="Ra7f7bf0ba4314d02"/>
    <p:sldId xmlns:r="http://schemas.openxmlformats.org/officeDocument/2006/relationships" id="259" r:id="R7e583ff1a79f4ec0"/>
    <p:sldId xmlns:r="http://schemas.openxmlformats.org/officeDocument/2006/relationships" id="260" r:id="Rd72a9b64a5284574"/>
    <p:sldId xmlns:r="http://schemas.openxmlformats.org/officeDocument/2006/relationships" id="261" r:id="R8bbbab31c7a44811"/>
    <p:sldId xmlns:r="http://schemas.openxmlformats.org/officeDocument/2006/relationships" id="262" r:id="R703ab51db90943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1dca0426e4327" /><Relationship Type="http://schemas.openxmlformats.org/officeDocument/2006/relationships/slide" Target="/ppt/slides/slide1.xml" Id="Rc03e3a76a6a84981" /><Relationship Type="http://schemas.openxmlformats.org/officeDocument/2006/relationships/slide" Target="/ppt/slides/slide2.xml" Id="Re0d3355936c34f1a" /><Relationship Type="http://schemas.openxmlformats.org/officeDocument/2006/relationships/slide" Target="/ppt/slides/slide3.xml" Id="Ra7f7bf0ba4314d02" /><Relationship Type="http://schemas.openxmlformats.org/officeDocument/2006/relationships/slide" Target="/ppt/slides/slide4.xml" Id="R7e583ff1a79f4ec0" /><Relationship Type="http://schemas.openxmlformats.org/officeDocument/2006/relationships/slide" Target="/ppt/slides/slide5.xml" Id="Rd72a9b64a5284574" /><Relationship Type="http://schemas.openxmlformats.org/officeDocument/2006/relationships/slide" Target="/ppt/slides/slide6.xml" Id="R8bbbab31c7a44811" /><Relationship Type="http://schemas.openxmlformats.org/officeDocument/2006/relationships/slide" Target="/ppt/slides/slide7.xml" Id="R703ab51db90943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c6698e0ac48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866b70fa94c6d" /><Relationship Type="http://schemas.openxmlformats.org/officeDocument/2006/relationships/theme" Target="/ppt/slideMasters/theme/theme1.xml" Id="Re43be7c0f82949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4866b70fa94c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0192890ed48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f808a76474f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654dcdccc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cdc1d2d544e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9a11d224b46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771399822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6f7b345e442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GRAFF &amp; GRAFF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GRAFF &amp; GRAFF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11 112 635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11 112 635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GRAFF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 GRAFF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GRAFF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Myrerveien 39D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925 091 839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