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ac16eb56a47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0456be6af4c69"/>
  </p:sldMasterIdLst>
  <p:sldIdLst>
    <p:sldId xmlns:r="http://schemas.openxmlformats.org/officeDocument/2006/relationships" id="256" r:id="R10331806a6cf4360"/>
    <p:sldId xmlns:r="http://schemas.openxmlformats.org/officeDocument/2006/relationships" id="257" r:id="R9f9eee1cc7174ad1"/>
    <p:sldId xmlns:r="http://schemas.openxmlformats.org/officeDocument/2006/relationships" id="258" r:id="R6b4da2b0706b4dd3"/>
    <p:sldId xmlns:r="http://schemas.openxmlformats.org/officeDocument/2006/relationships" id="259" r:id="R5dc39082ce494de2"/>
    <p:sldId xmlns:r="http://schemas.openxmlformats.org/officeDocument/2006/relationships" id="260" r:id="R4014aadab5264a1d"/>
    <p:sldId xmlns:r="http://schemas.openxmlformats.org/officeDocument/2006/relationships" id="261" r:id="R09c27519dd844e99"/>
    <p:sldId xmlns:r="http://schemas.openxmlformats.org/officeDocument/2006/relationships" id="262" r:id="R11faa0842404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0456be6af4c69" /><Relationship Type="http://schemas.openxmlformats.org/officeDocument/2006/relationships/slide" Target="/ppt/slides/slide1.xml" Id="R10331806a6cf4360" /><Relationship Type="http://schemas.openxmlformats.org/officeDocument/2006/relationships/slide" Target="/ppt/slides/slide2.xml" Id="R9f9eee1cc7174ad1" /><Relationship Type="http://schemas.openxmlformats.org/officeDocument/2006/relationships/slide" Target="/ppt/slides/slide3.xml" Id="R6b4da2b0706b4dd3" /><Relationship Type="http://schemas.openxmlformats.org/officeDocument/2006/relationships/slide" Target="/ppt/slides/slide4.xml" Id="R5dc39082ce494de2" /><Relationship Type="http://schemas.openxmlformats.org/officeDocument/2006/relationships/slide" Target="/ppt/slides/slide5.xml" Id="R4014aadab5264a1d" /><Relationship Type="http://schemas.openxmlformats.org/officeDocument/2006/relationships/slide" Target="/ppt/slides/slide6.xml" Id="R09c27519dd844e99" /><Relationship Type="http://schemas.openxmlformats.org/officeDocument/2006/relationships/slide" Target="/ppt/slides/slide7.xml" Id="R11faa0842404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a51cabf4a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29a07ac5b451c" /><Relationship Type="http://schemas.openxmlformats.org/officeDocument/2006/relationships/theme" Target="/ppt/slideMasters/theme/theme1.xml" Id="R680b7934e393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29a07ac5b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d0196619f48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ed0c605af4a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718aa6d5849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04c2948b048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02371b6a2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22041b7974e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7fd3853b2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JERNDAHL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HOLDING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14 672 162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17 090 390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FREDRIK HASTING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Jerndahl, Øgårdsveien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925 065 307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