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5c3e9a03044a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c9c73c540440f8"/>
  </p:sldMasterIdLst>
  <p:sldIdLst>
    <p:sldId xmlns:r="http://schemas.openxmlformats.org/officeDocument/2006/relationships" id="256" r:id="Rf2015907cc1b4c2f"/>
    <p:sldId xmlns:r="http://schemas.openxmlformats.org/officeDocument/2006/relationships" id="257" r:id="R2faaa021eb514854"/>
    <p:sldId xmlns:r="http://schemas.openxmlformats.org/officeDocument/2006/relationships" id="258" r:id="R29d2c0a316074e25"/>
    <p:sldId xmlns:r="http://schemas.openxmlformats.org/officeDocument/2006/relationships" id="259" r:id="R4619663264b5490f"/>
    <p:sldId xmlns:r="http://schemas.openxmlformats.org/officeDocument/2006/relationships" id="260" r:id="R5f1260b70957473f"/>
    <p:sldId xmlns:r="http://schemas.openxmlformats.org/officeDocument/2006/relationships" id="261" r:id="R53e97e76c8ae46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c9c73c540440f8" /><Relationship Type="http://schemas.openxmlformats.org/officeDocument/2006/relationships/slide" Target="/ppt/slides/slide1.xml" Id="Rf2015907cc1b4c2f" /><Relationship Type="http://schemas.openxmlformats.org/officeDocument/2006/relationships/slide" Target="/ppt/slides/slide2.xml" Id="R2faaa021eb514854" /><Relationship Type="http://schemas.openxmlformats.org/officeDocument/2006/relationships/slide" Target="/ppt/slides/slide3.xml" Id="R29d2c0a316074e25" /><Relationship Type="http://schemas.openxmlformats.org/officeDocument/2006/relationships/slide" Target="/ppt/slides/slide4.xml" Id="R4619663264b5490f" /><Relationship Type="http://schemas.openxmlformats.org/officeDocument/2006/relationships/slide" Target="/ppt/slides/slide5.xml" Id="R5f1260b70957473f" /><Relationship Type="http://schemas.openxmlformats.org/officeDocument/2006/relationships/slide" Target="/ppt/slides/slide6.xml" Id="R53e97e76c8ae46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bcca2f1d6944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1f86a6b4948c9" /><Relationship Type="http://schemas.openxmlformats.org/officeDocument/2006/relationships/theme" Target="/ppt/slideMasters/theme/theme1.xml" Id="Rfa8b3d68197547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21f86a6b4948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d0c4dd8a84b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4957c96ad4b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87b892a324f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00c85f52747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8bfcce2fc47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a4c72b0c34f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JERNDAHL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JERNDAHL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JERNDAHL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JERNDAHL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JERNDAHL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JERNDAHL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Fredrik Jerndahl, Øgårdsveien 39A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1390 Vollen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925 065 307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JERNDAHL HOLDING AS</a:t>
            </a:r>
          </a:p>
        </p:txBody>
      </p:sp>
    </p:spTree>
  </p:cSld>
  <p:clrMapOvr>
    <a:masterClrMapping xmlns:a="http://schemas.openxmlformats.org/drawingml/2006/main"/>
  </p:clrMapOvr>
</p:sld>
</file>