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c2cb71a4ec4a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41ec71d0644c63"/>
  </p:sldMasterIdLst>
  <p:sldIdLst>
    <p:sldId xmlns:r="http://schemas.openxmlformats.org/officeDocument/2006/relationships" id="256" r:id="R61b848697c6e4783"/>
    <p:sldId xmlns:r="http://schemas.openxmlformats.org/officeDocument/2006/relationships" id="257" r:id="R6505f22164e24615"/>
    <p:sldId xmlns:r="http://schemas.openxmlformats.org/officeDocument/2006/relationships" id="258" r:id="Rfd4ecfaf9ebe4732"/>
    <p:sldId xmlns:r="http://schemas.openxmlformats.org/officeDocument/2006/relationships" id="259" r:id="Ra5c6b1390f734b2b"/>
    <p:sldId xmlns:r="http://schemas.openxmlformats.org/officeDocument/2006/relationships" id="260" r:id="R2f2949db9adc48f4"/>
    <p:sldId xmlns:r="http://schemas.openxmlformats.org/officeDocument/2006/relationships" id="261" r:id="R11d56eadc7a54faf"/>
    <p:sldId xmlns:r="http://schemas.openxmlformats.org/officeDocument/2006/relationships" id="262" r:id="Rdb21f94ae2814b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41ec71d0644c63" /><Relationship Type="http://schemas.openxmlformats.org/officeDocument/2006/relationships/slide" Target="/ppt/slides/slide1.xml" Id="R61b848697c6e4783" /><Relationship Type="http://schemas.openxmlformats.org/officeDocument/2006/relationships/slide" Target="/ppt/slides/slide2.xml" Id="R6505f22164e24615" /><Relationship Type="http://schemas.openxmlformats.org/officeDocument/2006/relationships/slide" Target="/ppt/slides/slide3.xml" Id="Rfd4ecfaf9ebe4732" /><Relationship Type="http://schemas.openxmlformats.org/officeDocument/2006/relationships/slide" Target="/ppt/slides/slide4.xml" Id="Ra5c6b1390f734b2b" /><Relationship Type="http://schemas.openxmlformats.org/officeDocument/2006/relationships/slide" Target="/ppt/slides/slide5.xml" Id="R2f2949db9adc48f4" /><Relationship Type="http://schemas.openxmlformats.org/officeDocument/2006/relationships/slide" Target="/ppt/slides/slide6.xml" Id="R11d56eadc7a54faf" /><Relationship Type="http://schemas.openxmlformats.org/officeDocument/2006/relationships/slide" Target="/ppt/slides/slide7.xml" Id="Rdb21f94ae2814b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408605e25a43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181a5caa94897" /><Relationship Type="http://schemas.openxmlformats.org/officeDocument/2006/relationships/theme" Target="/ppt/slideMasters/theme/theme1.xml" Id="R9bb0870408e647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9181a5caa948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77f44374947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dec164bd64c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a9dd1b52a4b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aeaf4f8fe47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5e9ef060246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c426353cf4a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f3d9fdc4d47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AUGGA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AUGGA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AUGGA UTVIKLING AS ble etablert [år] og holder til i Østre Gausdal.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AUGGA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AUGGA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AUGGA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2 387 695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2 692 645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5 842 035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AUGGA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 ARE AAMODT BRÆNDEN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AUGGA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Slettavegen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2651 Østre Gausdal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925 051 330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AUGGA UTVIKLING AS</a:t>
            </a:r>
          </a:p>
        </p:txBody>
      </p:sp>
    </p:spTree>
  </p:cSld>
  <p:clrMapOvr>
    <a:masterClrMapping xmlns:a="http://schemas.openxmlformats.org/drawingml/2006/main"/>
  </p:clrMapOvr>
</p:sld>
</file>