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b1df8a8f7245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c905d960504d27"/>
  </p:sldMasterIdLst>
  <p:sldIdLst>
    <p:sldId xmlns:r="http://schemas.openxmlformats.org/officeDocument/2006/relationships" id="256" r:id="R017ef38170404e6c"/>
    <p:sldId xmlns:r="http://schemas.openxmlformats.org/officeDocument/2006/relationships" id="257" r:id="R427f8c50dda84abf"/>
    <p:sldId xmlns:r="http://schemas.openxmlformats.org/officeDocument/2006/relationships" id="258" r:id="Rf5e1aab07e474e5f"/>
    <p:sldId xmlns:r="http://schemas.openxmlformats.org/officeDocument/2006/relationships" id="259" r:id="R76eb3d9587844bed"/>
    <p:sldId xmlns:r="http://schemas.openxmlformats.org/officeDocument/2006/relationships" id="260" r:id="Rdfeb39065d5f4609"/>
    <p:sldId xmlns:r="http://schemas.openxmlformats.org/officeDocument/2006/relationships" id="261" r:id="R4d3f15e94b714b6c"/>
    <p:sldId xmlns:r="http://schemas.openxmlformats.org/officeDocument/2006/relationships" id="262" r:id="R324e2376ae7241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905d960504d27" /><Relationship Type="http://schemas.openxmlformats.org/officeDocument/2006/relationships/slide" Target="/ppt/slides/slide1.xml" Id="R017ef38170404e6c" /><Relationship Type="http://schemas.openxmlformats.org/officeDocument/2006/relationships/slide" Target="/ppt/slides/slide2.xml" Id="R427f8c50dda84abf" /><Relationship Type="http://schemas.openxmlformats.org/officeDocument/2006/relationships/slide" Target="/ppt/slides/slide3.xml" Id="Rf5e1aab07e474e5f" /><Relationship Type="http://schemas.openxmlformats.org/officeDocument/2006/relationships/slide" Target="/ppt/slides/slide4.xml" Id="R76eb3d9587844bed" /><Relationship Type="http://schemas.openxmlformats.org/officeDocument/2006/relationships/slide" Target="/ppt/slides/slide5.xml" Id="Rdfeb39065d5f4609" /><Relationship Type="http://schemas.openxmlformats.org/officeDocument/2006/relationships/slide" Target="/ppt/slides/slide6.xml" Id="R4d3f15e94b714b6c" /><Relationship Type="http://schemas.openxmlformats.org/officeDocument/2006/relationships/slide" Target="/ppt/slides/slide7.xml" Id="R324e2376ae7241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8b5e57a164e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0213d704649f5" /><Relationship Type="http://schemas.openxmlformats.org/officeDocument/2006/relationships/theme" Target="/ppt/slideMasters/theme/theme1.xml" Id="R2167981c10a849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e0213d704649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aa49c950e4b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d79c6d8ce40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dfdd72ce841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52ec1161243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6e24e891245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686f75c2240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c9836a5354c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GASMANN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GASMANN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446 650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565 103 257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683 818 564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GASMANN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925 045 241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