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aef40153c4c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64ebd2c5744f7"/>
  </p:sldMasterIdLst>
  <p:sldIdLst>
    <p:sldId xmlns:r="http://schemas.openxmlformats.org/officeDocument/2006/relationships" id="256" r:id="R34821e311ea54e23"/>
    <p:sldId xmlns:r="http://schemas.openxmlformats.org/officeDocument/2006/relationships" id="257" r:id="R70fe254289894fd3"/>
    <p:sldId xmlns:r="http://schemas.openxmlformats.org/officeDocument/2006/relationships" id="258" r:id="R8528a74e24824a96"/>
    <p:sldId xmlns:r="http://schemas.openxmlformats.org/officeDocument/2006/relationships" id="259" r:id="R784c849d0ecb4cd3"/>
    <p:sldId xmlns:r="http://schemas.openxmlformats.org/officeDocument/2006/relationships" id="260" r:id="R98a75457280f4591"/>
    <p:sldId xmlns:r="http://schemas.openxmlformats.org/officeDocument/2006/relationships" id="261" r:id="R18c412a467204e18"/>
    <p:sldId xmlns:r="http://schemas.openxmlformats.org/officeDocument/2006/relationships" id="262" r:id="R0ab346c0c572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64ebd2c5744f7" /><Relationship Type="http://schemas.openxmlformats.org/officeDocument/2006/relationships/slide" Target="/ppt/slides/slide1.xml" Id="R34821e311ea54e23" /><Relationship Type="http://schemas.openxmlformats.org/officeDocument/2006/relationships/slide" Target="/ppt/slides/slide2.xml" Id="R70fe254289894fd3" /><Relationship Type="http://schemas.openxmlformats.org/officeDocument/2006/relationships/slide" Target="/ppt/slides/slide3.xml" Id="R8528a74e24824a96" /><Relationship Type="http://schemas.openxmlformats.org/officeDocument/2006/relationships/slide" Target="/ppt/slides/slide4.xml" Id="R784c849d0ecb4cd3" /><Relationship Type="http://schemas.openxmlformats.org/officeDocument/2006/relationships/slide" Target="/ppt/slides/slide5.xml" Id="R98a75457280f4591" /><Relationship Type="http://schemas.openxmlformats.org/officeDocument/2006/relationships/slide" Target="/ppt/slides/slide6.xml" Id="R18c412a467204e18" /><Relationship Type="http://schemas.openxmlformats.org/officeDocument/2006/relationships/slide" Target="/ppt/slides/slide7.xml" Id="R0ab346c0c572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cb565c491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800e49884d5c" /><Relationship Type="http://schemas.openxmlformats.org/officeDocument/2006/relationships/theme" Target="/ppt/slideMasters/theme/theme1.xml" Id="R994290e341aa4d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eb800e4988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a6e3ff19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2dc48fe84d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96d8e583d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4be1bbec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3a6c10df2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8213bd99d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62aa0d53444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FIBONACCI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FIBONACCI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1 614 746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SVANHOLM MAGNUS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Larsen Svanholm, Gustav Vigelands vei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925 044 105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FIBONACCI HOLDING AS</a:t>
            </a:r>
          </a:p>
        </p:txBody>
      </p:sp>
    </p:spTree>
  </p:cSld>
  <p:clrMapOvr>
    <a:masterClrMapping xmlns:a="http://schemas.openxmlformats.org/drawingml/2006/main"/>
  </p:clrMapOvr>
</p:sld>
</file>