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1637a20eb44d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feb64ecb294517"/>
  </p:sldMasterIdLst>
  <p:sldIdLst>
    <p:sldId xmlns:r="http://schemas.openxmlformats.org/officeDocument/2006/relationships" id="256" r:id="R050f2ca8c2334a92"/>
    <p:sldId xmlns:r="http://schemas.openxmlformats.org/officeDocument/2006/relationships" id="257" r:id="R3fdc8b1fa4e34bdf"/>
    <p:sldId xmlns:r="http://schemas.openxmlformats.org/officeDocument/2006/relationships" id="258" r:id="R5b34fe0b31ea4171"/>
    <p:sldId xmlns:r="http://schemas.openxmlformats.org/officeDocument/2006/relationships" id="259" r:id="Rc75d97c3c08f47e7"/>
    <p:sldId xmlns:r="http://schemas.openxmlformats.org/officeDocument/2006/relationships" id="260" r:id="R471e5a30d8804d66"/>
    <p:sldId xmlns:r="http://schemas.openxmlformats.org/officeDocument/2006/relationships" id="261" r:id="R4fbbc807f6ec42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eb64ecb294517" /><Relationship Type="http://schemas.openxmlformats.org/officeDocument/2006/relationships/slide" Target="/ppt/slides/slide1.xml" Id="R050f2ca8c2334a92" /><Relationship Type="http://schemas.openxmlformats.org/officeDocument/2006/relationships/slide" Target="/ppt/slides/slide2.xml" Id="R3fdc8b1fa4e34bdf" /><Relationship Type="http://schemas.openxmlformats.org/officeDocument/2006/relationships/slide" Target="/ppt/slides/slide3.xml" Id="R5b34fe0b31ea4171" /><Relationship Type="http://schemas.openxmlformats.org/officeDocument/2006/relationships/slide" Target="/ppt/slides/slide4.xml" Id="Rc75d97c3c08f47e7" /><Relationship Type="http://schemas.openxmlformats.org/officeDocument/2006/relationships/slide" Target="/ppt/slides/slide5.xml" Id="R471e5a30d8804d66" /><Relationship Type="http://schemas.openxmlformats.org/officeDocument/2006/relationships/slide" Target="/ppt/slides/slide6.xml" Id="R4fbbc807f6ec42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ddf078bba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d8227a2eb423f" /><Relationship Type="http://schemas.openxmlformats.org/officeDocument/2006/relationships/theme" Target="/ppt/slideMasters/theme/theme1.xml" Id="R4427312c15104e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9d8227a2eb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2d4e8074e41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21ebdae114c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059b044a541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926709f224d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2b6d636e145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53bea48dd43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FIBONACCI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Larsen Svanholm, Gustav Vigelands vei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925 044 105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