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dcbba0df0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1a1630a8b4fa5"/>
  </p:sldMasterIdLst>
  <p:sldIdLst>
    <p:sldId xmlns:r="http://schemas.openxmlformats.org/officeDocument/2006/relationships" id="256" r:id="Racfd88a473594cde"/>
    <p:sldId xmlns:r="http://schemas.openxmlformats.org/officeDocument/2006/relationships" id="257" r:id="R9e0ec8bae9774a2a"/>
    <p:sldId xmlns:r="http://schemas.openxmlformats.org/officeDocument/2006/relationships" id="258" r:id="R091ed3da7325413d"/>
    <p:sldId xmlns:r="http://schemas.openxmlformats.org/officeDocument/2006/relationships" id="259" r:id="Ra10a8b36399a4c98"/>
    <p:sldId xmlns:r="http://schemas.openxmlformats.org/officeDocument/2006/relationships" id="260" r:id="R9060cb276a704c1c"/>
    <p:sldId xmlns:r="http://schemas.openxmlformats.org/officeDocument/2006/relationships" id="261" r:id="R88bfe78002574b1a"/>
    <p:sldId xmlns:r="http://schemas.openxmlformats.org/officeDocument/2006/relationships" id="262" r:id="Rab81c20b45ce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1a1630a8b4fa5" /><Relationship Type="http://schemas.openxmlformats.org/officeDocument/2006/relationships/slide" Target="/ppt/slides/slide1.xml" Id="Racfd88a473594cde" /><Relationship Type="http://schemas.openxmlformats.org/officeDocument/2006/relationships/slide" Target="/ppt/slides/slide2.xml" Id="R9e0ec8bae9774a2a" /><Relationship Type="http://schemas.openxmlformats.org/officeDocument/2006/relationships/slide" Target="/ppt/slides/slide3.xml" Id="R091ed3da7325413d" /><Relationship Type="http://schemas.openxmlformats.org/officeDocument/2006/relationships/slide" Target="/ppt/slides/slide4.xml" Id="Ra10a8b36399a4c98" /><Relationship Type="http://schemas.openxmlformats.org/officeDocument/2006/relationships/slide" Target="/ppt/slides/slide5.xml" Id="R9060cb276a704c1c" /><Relationship Type="http://schemas.openxmlformats.org/officeDocument/2006/relationships/slide" Target="/ppt/slides/slide6.xml" Id="R88bfe78002574b1a" /><Relationship Type="http://schemas.openxmlformats.org/officeDocument/2006/relationships/slide" Target="/ppt/slides/slide7.xml" Id="Rab81c20b45ce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e4215e684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966873734b93" /><Relationship Type="http://schemas.openxmlformats.org/officeDocument/2006/relationships/theme" Target="/ppt/slideMasters/theme/theme1.xml" Id="R91c582a3a068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896687373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037171f7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b9fe8af2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ca89301e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c05b50c5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c2074e6e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531f9285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df238076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CATALE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8 713 106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