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009d25928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7d65292984125"/>
  </p:sldMasterIdLst>
  <p:sldIdLst>
    <p:sldId xmlns:r="http://schemas.openxmlformats.org/officeDocument/2006/relationships" id="256" r:id="R1fd828a89a6744dd"/>
    <p:sldId xmlns:r="http://schemas.openxmlformats.org/officeDocument/2006/relationships" id="257" r:id="R494addc6704e468a"/>
    <p:sldId xmlns:r="http://schemas.openxmlformats.org/officeDocument/2006/relationships" id="258" r:id="R871dbe14d522487b"/>
    <p:sldId xmlns:r="http://schemas.openxmlformats.org/officeDocument/2006/relationships" id="259" r:id="R2e2316d54c5b4ad1"/>
    <p:sldId xmlns:r="http://schemas.openxmlformats.org/officeDocument/2006/relationships" id="260" r:id="R4d30b32ef5c24f88"/>
    <p:sldId xmlns:r="http://schemas.openxmlformats.org/officeDocument/2006/relationships" id="261" r:id="R0ec22dc5a6ff4438"/>
    <p:sldId xmlns:r="http://schemas.openxmlformats.org/officeDocument/2006/relationships" id="262" r:id="R3788bd608fa7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7d65292984125" /><Relationship Type="http://schemas.openxmlformats.org/officeDocument/2006/relationships/slide" Target="/ppt/slides/slide1.xml" Id="R1fd828a89a6744dd" /><Relationship Type="http://schemas.openxmlformats.org/officeDocument/2006/relationships/slide" Target="/ppt/slides/slide2.xml" Id="R494addc6704e468a" /><Relationship Type="http://schemas.openxmlformats.org/officeDocument/2006/relationships/slide" Target="/ppt/slides/slide3.xml" Id="R871dbe14d522487b" /><Relationship Type="http://schemas.openxmlformats.org/officeDocument/2006/relationships/slide" Target="/ppt/slides/slide4.xml" Id="R2e2316d54c5b4ad1" /><Relationship Type="http://schemas.openxmlformats.org/officeDocument/2006/relationships/slide" Target="/ppt/slides/slide5.xml" Id="R4d30b32ef5c24f88" /><Relationship Type="http://schemas.openxmlformats.org/officeDocument/2006/relationships/slide" Target="/ppt/slides/slide6.xml" Id="R0ec22dc5a6ff4438" /><Relationship Type="http://schemas.openxmlformats.org/officeDocument/2006/relationships/slide" Target="/ppt/slides/slide7.xml" Id="R3788bd608fa7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1f920acc5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8dcaa5a94b71" /><Relationship Type="http://schemas.openxmlformats.org/officeDocument/2006/relationships/theme" Target="/ppt/slideMasters/theme/theme1.xml" Id="Rae88679220bf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d8dcaa5a9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18ef1f103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feeca853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ecf8a525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2510ecff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02c809790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29680e0c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745ac796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AADNØY OFTEDAL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