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8c661f50744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6f492aa9f942e9"/>
  </p:sldMasterIdLst>
  <p:sldIdLst>
    <p:sldId xmlns:r="http://schemas.openxmlformats.org/officeDocument/2006/relationships" id="256" r:id="R3f7b269330ad4a1a"/>
    <p:sldId xmlns:r="http://schemas.openxmlformats.org/officeDocument/2006/relationships" id="257" r:id="R3584c58a20144dd9"/>
    <p:sldId xmlns:r="http://schemas.openxmlformats.org/officeDocument/2006/relationships" id="258" r:id="R22b1dc32d3344c39"/>
    <p:sldId xmlns:r="http://schemas.openxmlformats.org/officeDocument/2006/relationships" id="259" r:id="R73df27f48b254fcd"/>
    <p:sldId xmlns:r="http://schemas.openxmlformats.org/officeDocument/2006/relationships" id="260" r:id="Rbb52867574014201"/>
    <p:sldId xmlns:r="http://schemas.openxmlformats.org/officeDocument/2006/relationships" id="261" r:id="R7c3678ce48f74b96"/>
    <p:sldId xmlns:r="http://schemas.openxmlformats.org/officeDocument/2006/relationships" id="262" r:id="R74a30244d49c46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f492aa9f942e9" /><Relationship Type="http://schemas.openxmlformats.org/officeDocument/2006/relationships/slide" Target="/ppt/slides/slide1.xml" Id="R3f7b269330ad4a1a" /><Relationship Type="http://schemas.openxmlformats.org/officeDocument/2006/relationships/slide" Target="/ppt/slides/slide2.xml" Id="R3584c58a20144dd9" /><Relationship Type="http://schemas.openxmlformats.org/officeDocument/2006/relationships/slide" Target="/ppt/slides/slide3.xml" Id="R22b1dc32d3344c39" /><Relationship Type="http://schemas.openxmlformats.org/officeDocument/2006/relationships/slide" Target="/ppt/slides/slide4.xml" Id="R73df27f48b254fcd" /><Relationship Type="http://schemas.openxmlformats.org/officeDocument/2006/relationships/slide" Target="/ppt/slides/slide5.xml" Id="Rbb52867574014201" /><Relationship Type="http://schemas.openxmlformats.org/officeDocument/2006/relationships/slide" Target="/ppt/slides/slide6.xml" Id="R7c3678ce48f74b96" /><Relationship Type="http://schemas.openxmlformats.org/officeDocument/2006/relationships/slide" Target="/ppt/slides/slide7.xml" Id="R74a30244d49c46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011d2781548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5db961d594f21" /><Relationship Type="http://schemas.openxmlformats.org/officeDocument/2006/relationships/theme" Target="/ppt/slideMasters/theme/theme1.xml" Id="R6dc9032500ad48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45db961d594f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5489d92ae43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8758f033641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8d7a2382a4e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4846e9c0c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b469e62b543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f19d6cf5145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b2c2894e342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