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c44ab6f7f2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053da227ca466c"/>
  </p:sldMasterIdLst>
  <p:sldIdLst>
    <p:sldId xmlns:r="http://schemas.openxmlformats.org/officeDocument/2006/relationships" id="256" r:id="Rbf0bd72e5ad741bd"/>
    <p:sldId xmlns:r="http://schemas.openxmlformats.org/officeDocument/2006/relationships" id="257" r:id="R181b513094fc4d69"/>
    <p:sldId xmlns:r="http://schemas.openxmlformats.org/officeDocument/2006/relationships" id="258" r:id="Rb652747ac741496b"/>
    <p:sldId xmlns:r="http://schemas.openxmlformats.org/officeDocument/2006/relationships" id="259" r:id="R5f961cd86a29414f"/>
    <p:sldId xmlns:r="http://schemas.openxmlformats.org/officeDocument/2006/relationships" id="260" r:id="Re70772a44c034ea0"/>
    <p:sldId xmlns:r="http://schemas.openxmlformats.org/officeDocument/2006/relationships" id="261" r:id="R24b2652182b843ba"/>
    <p:sldId xmlns:r="http://schemas.openxmlformats.org/officeDocument/2006/relationships" id="262" r:id="Rde2ff1d2065e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53da227ca466c" /><Relationship Type="http://schemas.openxmlformats.org/officeDocument/2006/relationships/slide" Target="/ppt/slides/slide1.xml" Id="Rbf0bd72e5ad741bd" /><Relationship Type="http://schemas.openxmlformats.org/officeDocument/2006/relationships/slide" Target="/ppt/slides/slide2.xml" Id="R181b513094fc4d69" /><Relationship Type="http://schemas.openxmlformats.org/officeDocument/2006/relationships/slide" Target="/ppt/slides/slide3.xml" Id="Rb652747ac741496b" /><Relationship Type="http://schemas.openxmlformats.org/officeDocument/2006/relationships/slide" Target="/ppt/slides/slide4.xml" Id="R5f961cd86a29414f" /><Relationship Type="http://schemas.openxmlformats.org/officeDocument/2006/relationships/slide" Target="/ppt/slides/slide5.xml" Id="Re70772a44c034ea0" /><Relationship Type="http://schemas.openxmlformats.org/officeDocument/2006/relationships/slide" Target="/ppt/slides/slide6.xml" Id="R24b2652182b843ba" /><Relationship Type="http://schemas.openxmlformats.org/officeDocument/2006/relationships/slide" Target="/ppt/slides/slide7.xml" Id="Rde2ff1d2065e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4412fcd3e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d272372c44b43" /><Relationship Type="http://schemas.openxmlformats.org/officeDocument/2006/relationships/theme" Target="/ppt/slideMasters/theme/theme1.xml" Id="Rc3be0adc428c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d272372c4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91323fcf45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81ba90917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dbbc2849f41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0588cde74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648cdb8d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35bad8665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5810a0f81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JAKOBSEN LANGÅKER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LØNNING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